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031" r:id="rId2"/>
    <p:sldMasterId id="2147485043" r:id="rId3"/>
  </p:sldMasterIdLst>
  <p:notesMasterIdLst>
    <p:notesMasterId r:id="rId68"/>
  </p:notesMasterIdLst>
  <p:handoutMasterIdLst>
    <p:handoutMasterId r:id="rId69"/>
  </p:handoutMasterIdLst>
  <p:sldIdLst>
    <p:sldId id="291" r:id="rId4"/>
    <p:sldId id="320" r:id="rId5"/>
    <p:sldId id="321" r:id="rId6"/>
    <p:sldId id="322" r:id="rId7"/>
    <p:sldId id="327" r:id="rId8"/>
    <p:sldId id="324" r:id="rId9"/>
    <p:sldId id="323" r:id="rId10"/>
    <p:sldId id="325" r:id="rId11"/>
    <p:sldId id="326" r:id="rId12"/>
    <p:sldId id="329" r:id="rId13"/>
    <p:sldId id="279" r:id="rId14"/>
    <p:sldId id="260" r:id="rId15"/>
    <p:sldId id="261" r:id="rId16"/>
    <p:sldId id="357" r:id="rId17"/>
    <p:sldId id="358" r:id="rId18"/>
    <p:sldId id="359" r:id="rId19"/>
    <p:sldId id="360" r:id="rId20"/>
    <p:sldId id="299" r:id="rId21"/>
    <p:sldId id="300" r:id="rId22"/>
    <p:sldId id="283" r:id="rId23"/>
    <p:sldId id="284" r:id="rId24"/>
    <p:sldId id="285" r:id="rId25"/>
    <p:sldId id="352" r:id="rId26"/>
    <p:sldId id="272" r:id="rId27"/>
    <p:sldId id="271" r:id="rId28"/>
    <p:sldId id="274" r:id="rId29"/>
    <p:sldId id="278" r:id="rId30"/>
    <p:sldId id="275" r:id="rId31"/>
    <p:sldId id="344" r:id="rId32"/>
    <p:sldId id="364" r:id="rId33"/>
    <p:sldId id="363" r:id="rId34"/>
    <p:sldId id="365" r:id="rId35"/>
    <p:sldId id="361" r:id="rId36"/>
    <p:sldId id="309" r:id="rId37"/>
    <p:sldId id="330" r:id="rId38"/>
    <p:sldId id="339" r:id="rId39"/>
    <p:sldId id="341" r:id="rId40"/>
    <p:sldId id="342" r:id="rId41"/>
    <p:sldId id="333" r:id="rId42"/>
    <p:sldId id="334" r:id="rId43"/>
    <p:sldId id="335" r:id="rId44"/>
    <p:sldId id="338" r:id="rId45"/>
    <p:sldId id="297" r:id="rId46"/>
    <p:sldId id="308" r:id="rId47"/>
    <p:sldId id="307" r:id="rId48"/>
    <p:sldId id="337" r:id="rId49"/>
    <p:sldId id="340" r:id="rId50"/>
    <p:sldId id="319" r:id="rId51"/>
    <p:sldId id="336" r:id="rId52"/>
    <p:sldId id="310" r:id="rId53"/>
    <p:sldId id="311" r:id="rId54"/>
    <p:sldId id="305" r:id="rId55"/>
    <p:sldId id="355" r:id="rId56"/>
    <p:sldId id="298" r:id="rId57"/>
    <p:sldId id="345" r:id="rId58"/>
    <p:sldId id="346" r:id="rId59"/>
    <p:sldId id="312" r:id="rId60"/>
    <p:sldId id="313" r:id="rId61"/>
    <p:sldId id="347" r:id="rId62"/>
    <p:sldId id="315" r:id="rId63"/>
    <p:sldId id="316" r:id="rId64"/>
    <p:sldId id="317" r:id="rId65"/>
    <p:sldId id="318" r:id="rId66"/>
    <p:sldId id="348" r:id="rId67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C2344"/>
    <a:srgbClr val="001835"/>
    <a:srgbClr val="E1641F"/>
    <a:srgbClr val="5B923C"/>
    <a:srgbClr val="0680FF"/>
    <a:srgbClr val="121A2C"/>
    <a:srgbClr val="0E1523"/>
    <a:srgbClr val="0B1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0" autoAdjust="0"/>
    <p:restoredTop sz="94634"/>
  </p:normalViewPr>
  <p:slideViewPr>
    <p:cSldViewPr snapToGrid="0" snapToObjects="1">
      <p:cViewPr varScale="1">
        <p:scale>
          <a:sx n="104" d="100"/>
          <a:sy n="104" d="100"/>
        </p:scale>
        <p:origin x="749" y="77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600FDD-6459-40E5-86D6-A9CF4043EF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DAD34-C0D1-40B2-BEBA-3039D9C608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FDCA89C-18A4-D445-B444-480422EE4749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D06C5-456F-4869-94B0-69D9876B39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20681-9B90-4C54-85D7-D1E9EA8AEA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A4F6BBE-9A57-2F49-A306-B12086F74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7-12-01T16:18:26.7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FF00"/>
    </inkml:brush>
    <inkml:brush xml:id="br5">
      <inkml:brushProperty name="width" value="0.05292" units="cm"/>
      <inkml:brushProperty name="height" value="0.05292" units="cm"/>
      <inkml:brushProperty name="color" value="#00B050"/>
    </inkml:brush>
    <inkml:brush xml:id="br6">
      <inkml:brushProperty name="width" value="0.05292" units="cm"/>
      <inkml:brushProperty name="height" value="0.05292" units="cm"/>
      <inkml:brushProperty name="color" value="#7030A0"/>
    </inkml:brush>
    <inkml:brush xml:id="br7">
      <inkml:brushProperty name="width" value="0.05292" units="cm"/>
      <inkml:brushProperty name="height" value="0.05292" units="cm"/>
      <inkml:brushProperty name="color" value="#00B0F0"/>
    </inkml:brush>
    <inkml:brush xml:id="br8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6612 2705 537 0,'-20'0'111'0,"1"2"2"0,1 4-104 16,3 3-1-16,-1 4 0 0,3 5 1 15,-1 3 2-15,4 7 1 0,1 2 0 16,1 5 3-16,4 1 0 0,1 0 0 15,3 0-1-15,0 1-3 0,4-5-1 16,2-2-4-16,4-2-2 0,4-5-2 16,4-4-1-16,4-6 0 0,0-7-1 15,6-6 1-15,1-8 0 0,1-6 1 0,-2-5-1 16,-3-3 2-16,-2-5-1 0,-4-1 1 16,-4-3-1-16,-6 0 1 0,-8-3-1 15,-1 1 0-15,0 0 0 0,-3 0 0 16,-4 0-1-16,0 3 0 0,-1 2 0 15,0 4-3-15,-2 2-1 0,1 3-3 16,0 4-3-16,0 4-2 0,3 1-3 16,2 3-6-16,0 3-4 0,4 2-5 15,0 2-8-15,6 0-65 0,-3 4-24 0,2-2-77 16,0 0-164-16</inkml:trace>
  <inkml:trace contextRef="#ctx0" brushRef="#br0" timeOffset="500.0849">6786 2694 417 0,'4'5'110'0,"-3"2"6"0,3 6-47 16,-1 1-24-16,1 3-4 0,2 5-3 16,-1 4-3-16,2 1-5 0,0 3-1 15,-1-2-1-15,1 0-1 0,1 0-3 16,-1-2-2-16,-2-3-5 0,0-4-1 15,0 0-5-15,-1-5-2 0,-1 0-4 16,-3-4-1-16,3-3-1 0,-3-1-1 16,0-6 1-16,3 0 0 0,-3-6 0 0,0-6 0 15,0 0 0-15,0-5 0 16,0-2-2-16,-3-4 0 0,0-2-3 0,0-2-1 16,-1 0 0-16,-1-2-2 0,0-3-1 15,3-1 0-15,-1 2 1 0,3 1 0 16,0 2 2-16,0 3 0 0,3 2 1 15,1 5 1-15,0 3 0 0,2 2 2 0,1 4 0 16,-1 2 1-16,1 1 1 0,1 3 1 16,1 3 1-16,1 0 0 0,1 0 1 15,1 5 1-15,0 1 1 0,0 1 1 16,-1 1 0-16,-4 1 1 0,1 2 0 16,-4 4 0-16,-1-2-1 0,-3 2 0 15,0 0-2-15,-7 1 0 0,-1 1-2 16,-2-1 0-16,-1 0-2 0,-1 0 0 15,0 1-1-15,0-1-1 0,2-2-1 0,1-3-1 16,1-1-2-16,-1-2-2 0,2-1-3 16,0-2-4-16,2-2-7 0,1-3-8 15,1 3-10-15,1-3-10 0,2 0-11 16,0 0-107-16,0-2-116 0,0-4-270 16</inkml:trace>
  <inkml:trace contextRef="#ctx0" brushRef="#br0" timeOffset="937.6013">7173 2564 397 0,'0'-3'118'0,"0"3"7"0,0 0-1 16,0-4-78-16,0 4-5 0,0 0-1 15,0 7-2-15,0-1-4 0,4 4-2 16,-1 2 0-16,0 3 2 0,1 5-2 15,-4 3-1-15,3 3-1 0,-3 3 0 16,0 2 0-16,4 2-1 0,-4 1-2 16,3-3-2-16,2 1-1 0,1-5-2 15,1-2-2-15,2-3-3 0,1-6-2 0,0-2-1 16,2-5-4-16,-2 0-1 0,2-5-3 16,1-4-1-16,5 0-2 0,5-5-2 15,6-3-4-15,-1-2-5 0,5-3-13 16,7-3-19-16,-2-5-34 0,-2-1-132 15,-2-3-155-15,3 0-367 0</inkml:trace>
  <inkml:trace contextRef="#ctx0" brushRef="#br0" timeOffset="23853.013">5977 7855 528 0,'-8'-6'128'16,"2"1"5"-16,0 1-75 0,0-2-17 0,-3 3-4 15,-1 0-3-15,0-3-5 0,-4 4-5 16,-1-3-4-16,1 5-5 0,0 0-5 15,2 0-3-15,-2 7-3 0,2 0-2 16,0 2-1-16,5 3 0 0,-1 3 0 16,3 1-1-16,3 2 1 0,2 5 1 15,0 2 1-15,4 5 1 0,2-1 1 16,1 5-1-16,2-1 0 0,1 1 0 0,3 0-1 16,-2-1-2-16,1-7-2 0,-3 1-4 15,0-4-5-15,-4-4-7 0,0-2-7 31,-5-4-5-31,0 0-4 0,0-4-4 0,-6 0-1 16,3-3-4-16,-4-3 17 0,-1-3-95 16,-2 0-9-16,-1-3-80 0,-3-3-176 15</inkml:trace>
  <inkml:trace contextRef="#ctx0" brushRef="#br0" timeOffset="24464.4121">5755 8278 315 0,'-6'-7'105'0,"0"1"6"15,2 0-13-15,0-1-24 0,4 1-23 16,0 1-14-16,0-2-10 0,4 0-6 0,1-2-5 15,1 1-4-15,3-2-4 0,1 2-2 16,5-1-2-16,-1-1-2 0,3-2 0 16,2 0-2-16,4-2 0 0,-1 2-1 15,1-2-2-15,-1 1-2 0,1-2-3 16,-3 0-1-16,0 3-1 0,-5-2-1 16,0 4 2-16,-3 0 1 0,-3 2 3 15,-1 2 2-15,-6 6 4 0,-2 0 4 0,0 0 4 16,-2 4 4-16,-5 1 2 0,0 2 4 15,0 3 2-15,-2 3 1 0,0-1-1 16,-1 2-1-16,4 4-1 0,1-1 0 16,1 1-2-16,4 0-1 0,0 0-1 0,2-3-3 15,5 0-2-15,0-6-2 0,6-2-3 16,-2-4-1-16,0-3-2 0,2-2-1 16,1-5 1-16,-3-1-1 0,-2-1 0 15,-2-6-2-15,1 0-2 0,-3 0-3 16,-3-2-4-16,-2 1-4 0,4-5-5 15,-4 3-3-15,0 1-2 0,-2 0-1 16,2 1-1-16,0-2 2 0,-3 1 2 0,3 4 1 16,0-3 2-16,0 5 1 0,0 1 3 15,1 0 4-15,-1 3 2 0,5 2 1 16,-1 1 3-16,-3 4 4 0,3-4 3 16,0 4 5-16,-2 4 5 0,1 0 5 15,2 1 7-15,-3 1 6 0,5 2 5 16,0 5 2-16,-2-2 0 0,4 6-2 15,-3-4-1-15,2 0-3 0,-1 3-3 0,3-3-5 16,-2 0-1-16,-1-4-2 0,2-1 0 16,-4-1-1-16,0-3 1 0,-1-4 0 15,-4 0 0-15,2-4-3 0,-2-4-2 16,0-2-3-16,0-3-3 0,0-3-3 16,0-1-3-16,0-1-3 0,4 0-2 15,-4 2-5-15,7-1-5 0,0 4-5 16,1-2-6-16,1 4-10 0,1-3-8 15,4 3-8-15,0-2-5 0,-3 2-3 0,-1 0-3 16,4 0-3-16,-4 0-68 0,0 3-19 16,0-2-83-16,-1 3-182 0</inkml:trace>
  <inkml:trace contextRef="#ctx0" brushRef="#br0" timeOffset="25236.5062">6495 7574 321 0,'0'-11'104'0,"-3"1"7"0,-1 2-4 0,2 0-39 15,-1 0-16-15,3 2-7 0,0 3-6 16,-3 0-4-16,3 3 1 0,0 3-1 15,3 1 1-15,-3 4-2 0,4 6 0 0,-2 3-1 16,2 4 1-16,0 4-2 0,2 5-3 16,-1 3-2-16,2 5-1 0,1-2-2 15,1 1-3-15,1 0-3 0,1-5-5 16,-1-1-4-16,-1-6-2 0,-3-6-4 0,1-2-1 16,-2-4-1-16,-1-5-1 0,-4-2-1 15,3-2 0-15,-3-4-1 0,4-6-2 16,-4-3-1-16,0-2-1 0,0-4-2 15,0-2 2-15,-4-2-2 0,-1-2 1 16,1 1 1-16,3 2 1 0,1 1 2 16,0 0 0-16,0 1 1 0,5 6 0 0,2 2 0 15,3 1 1-15,1 7-1 0,3 0 1 16,1 4 1-16,0 0 0 0,1 4 1 16,0 0 0-16,-4 1 1 0,1-3-1 15,-1 0 1-15,-3 0-1 0,-1 0 0 16,-2-5-2-16,1 2-2 0,-4-3-1 15,0 6-4-15,-3-6-4 0,0 1-5 0,-4-1-2 16,-1 0-1-16,0 0 0 0,-2 4 0 16,0-4 4-16,-4-4 5 0,-1 4 3 15,0-6 5-15,-3 2 4 0,0-3 4 16,-5-3 5-16,6 2 4 0,-4-2 3 16,5-2 5-16,-1 0 1 0,5 3 0 15,4-1-2-15,5 0-3 0,0 1-4 16,4-2-4-16,2 1-4 0,7 0-4 15,-2-1-6-15,4-3-8 0,5 0-6 0,-1-2-8 16,1-2-9-16,0 2-14 0,3-2-11 16,-1-1-4-16,2 0-110 0,-6 1-114 15,4-2-276-15</inkml:trace>
  <inkml:trace contextRef="#ctx0" brushRef="#br0" timeOffset="25549.035">7024 7377 614 0,'-3'5'148'0,"-2"0"3"16,2 1-98-16,-1-1-16 0,1 0-6 15,1 3-10-15,-3 1-8 0,2 1-6 16,-1 5-1-16,-2 3 1 0,0-1 0 16,0 1 0-16,6 1 1 0,0-2-2 0,0-2 1 15,6 1-1-15,3-6-2 0,1-1 0 16,5-1-1-16,-1-3 1 0,2-5 1 15,1 0 0-15,0 0 0 0,-1-7 0 16,0 0-1-16,-4 0 0 0,-5-1-1 16,-1-1-1-16,-3-1 0 0,-3 2 0 15,0-3-1-15,-6 1 1 0,-1-1-1 16,0 0-1-16,-6 1 0 0,-2 0-4 0,1-1-5 16,1 1-9-16,0 0-11 0,2 1-13 15,4 1-8-15,3-2 174 0,4 4-290 16,0-1-135-16,8-4-389 0</inkml:trace>
  <inkml:trace contextRef="#ctx0" brushRef="#br0" timeOffset="25924.1088">7215 7086 540 0,'-13'-16'145'0,"-2"4"7"15,3 1-74-15,0 5-11 0,4 3-6 16,1 3-13-16,1 0-13 0,2 10-8 15,4 2-7-15,0 4-4 0,4 7-3 16,2 3-3-16,3 3 0 0,0 7-2 16,2 2-1-16,-1-2-1 0,4 1-2 0,2 3-2 15,0-3-1-15,-2-1-1 0,1-5-2 16,1-2-3-16,-3-3-4 16,-1-4-6-16,-4-5-6 0,0-1-8 0,-3-5-6 15,-3-1-3-15,-2-2-1 0,0-2 1 16,0 0 3-16,-4-6 6 0,-2 0 6 15,1-6 7-15,-3 0 4 0,2-1 7 16,-3-3 6-16,1 0 9 0,0 0 6 16,-2-1 6-16,2-1 4 0,1 2 2 0,3 1 2 15,4-1-2-15,0 1-4 0,0 1-4 16,6-1-5-16,3 3-4 0,-1-3-3 16,3 1-4-16,-1-1-4 0,4 0-3 15,1 1-5-15,5-4-7 0,3-2-9 16,0 3-12-16,-1-2-12 0,-1 2-114 15,0 1-117-15,-4 0-288 0</inkml:trace>
  <inkml:trace contextRef="#ctx0" brushRef="#br0" timeOffset="26392.87">6390 8363 584 0,'-11'0'134'0,"1"6"0"16,0 0-102-16,3 4-7 0,-1 5-2 16,-1 0-7-16,2 8-6 0,-2 0 0 15,2 6 0-15,2 0 3 0,2 0 1 16,3 2 2-16,6-2 0 0,2-3-1 0,3-3-1 15,2-4-1-15,3-3-3 0,0-3 0 16,1-7-2-16,0-2 0 0,0-4-1 16,1-2 0-16,0-5-2 0,-2-3-3 15,-2-2-8-15,-3-4-9 0,-2-2-9 16,-2-2-9-16,-3-3-8 0,-4 1-7 16,0-2-7-16,0 0-1 0,0-1-92 0,-5 0-92 15,-1-1-230-15</inkml:trace>
  <inkml:trace contextRef="#ctx0" brushRef="#br0" timeOffset="26892.9242">6540 8311 502 0,'2'3'129'0,"-2"4"6"0,4 2-65 0,-1 3-20 16,3 1-4-16,2 4-3 0,1 1-6 15,1 2-4-15,2 2-4 0,1 2-4 16,-1 0-4-16,1 0-5 0,-3-2-4 16,4-2-5-16,-4-1-2 0,1-3-2 15,-1-4-2-15,-3-3-2 0,0-4-2 0,-3 0-3 16,-4-5-4-16,2 0-5 0,-2-4-6 16,-5-2-6-16,1-5-4 0,-3-1 0 15,0-6 0-15,-1-1 2 0,-5-2 4 16,2-1 3-16,-3-3 6 0,1 0 4 15,0-1 3-15,-2 1 2 0,3 0 2 16,2 1 4-16,0 4 5 0,2 2 4 16,3 1 4-16,5 2 3 0,-5 4 4 15,5-1 2-15,0 3 1 0,6 1 1 0,0 0-1 16,2 1 0-16,0 0-1 16,4 0-1-16,-2 4-2 0,6-2-2 0,2 3-3 15,0 2-2-15,-1 0-2 0,1 0-2 16,-1 3-3-16,-2 2 0 0,-3 0-2 15,-2 0 0-15,-4 3 0 0,-1-1-1 16,-3 2 1-16,-2 0 0 0,0 0 0 16,-2-1 0-16,-3 2-1 0,0-2 1 0,-2 3-3 15,-2-2-2-15,-3-1-6 16,2 1-4-16,-4-2-9 0,-1-1-12 0,-1-4-10 16,2-2-8-16,-1 0-111 0,3 0-115 15,4-2-274-15</inkml:trace>
  <inkml:trace contextRef="#ctx0" brushRef="#br0" timeOffset="27267.9771">6848 8037 496 0,'0'0'127'0,"0"6"7"0,0-3-50 15,0 0-35-15,2 3-2 0,-2 2-1 16,5 0-2-16,-1 2-2 0,1 5-1 16,1 1-2-16,1 3-1 0,1 2-3 15,1 2-2-15,1 1-2 0,-2-2-3 16,0 0-2-16,1 0-4 0,-1-3-2 0,1-1-4 15,1-3-2-15,0-2-2 0,1 1-3 16,0-4-2-16,0-5-2 0,1-5-2 16,3 0-4-16,3-5-5 0,4-5-8 15,2-5-14-15,4-7-19 0,1-1-26 16,4-3-100-16,-1-6-32 0,8-2-124 16,5-1-243-16</inkml:trace>
  <inkml:trace contextRef="#ctx0" brushRef="#br0" timeOffset="28506.6111">6404 10463 592 0,'-1'-5'134'0,"1"-10"2"16,5-2-103-16,5-4-8 0,4-6-4 15,3-3-4-15,10-4-4 0,5-3-2 16,6-3 1-16,3-4 1 0,9-7 0 16,3-1-1-16,5-4 0 0,4-1-2 15,5-1-2-15,1-3-3 0,1 2-3 16,-3 6-1-16,0 0 0 0,-7 4-1 15,-3 6 0-15,-6 6-1 0,-10 5 0 16,-5 6 0-16,-9 4 0 0,-6 7 1 0,-6 2-1 16,-5 5 1-16,-9 4 0 0,0 1 0 15,-5 3 1-15,-3 3-1 0,1 0 1 16,-5 2-1-16,1-1 0 0,0-1-1 16,0 2-4-16,7 0-4 0,0-2-4 15,4-1-3-15,3 0-3 0,-1 2-3 16,3-4-3-16,-2 3 1 0,-1-3 1 15,2 0 2-15,-4 0 0 0,-4 0 1 0,1-3 2 16,-3 3 3-16,0-2 3 0,-4 2 2 16,-1-3 2-16,0 3 4 0,2 0 2 15,0 0 3-15,0 0 2 0,1 0 3 16,1 4 3-16,0-4 5 0,0 3 4 16,0-1 5-16,-1 3 4 0,1-4 2 15,-1 3 4-15,2 0 1 0,0-2 0 16,0 2 1-16,2-2-2 0,1-2-3 0,3 3-3 15,-4-3-4-15,4 0-3 0,0 0-4 16,2 0-4-16,1 0-2 0,3 0-2 16,0-3-1-16,3-1-1 0,1 1-1 15,2-2-2-15,2 0 0 0,2-3-1 16,4 2-2 0,4-2 1-16,-3 2-1 0,2-1-1 0,-2-1 0 0,2-1-2 0,-3 3 1 15,-4-2-1-15,-3 2 0 0,-1 2 0 16,-1 1 0-16,-3 3 2 0,-5 0-1 15,-3 0 2-15,-6 6 0 0,-2 1 0 0,-2 1 3 16,-3 5 0-16,0 1 2 0,2 4 2 16,-1 5 2-16,-1 2 1 0,3 4 1 15,0 1 0-15,2 0 0 0,1 1-2 16,-2-4-1-16,5-3-3 0,0-1-1 16,4-4-1-16,0-5-1 0,0-2-1 15,7-4 1-15,-4-4 2 0,0-2 0 0,1-4 1 16,0-5 0-16,0-3 0 15,-4-2-1-15,3-5 0 0,-3 0-2 0,-3-5-1 16,-1-1 0-16,-2 0-1 0,-2-3-2 16,-3 2-4-16,-2 0-6 0,1 2-6 15,2 1-8-15,-2 3-11 0,1 6-16 16,-1 1-14-16,0 5 96 0,1 4-213 16,-2 2-136-16,-2 6-353 0</inkml:trace>
  <inkml:trace contextRef="#ctx0" brushRef="#br0" timeOffset="29929.3449">4677 11254 470 0,'2'0'115'0,"2"4"7"15,3-4-70-15,3-4-14 0,2 1-2 16,5-2 3-16,3-3-5 0,2-4-5 16,0-2-3-16,3-2-3 0,1-5-4 15,-3 1-4-15,1 0-4 0,-5-1-3 16,-3 1-3-16,-2 3-2 0,-5 0-2 16,-3 1 0-16,-3 1 0 0,-3 2-1 0,-5 2 0 15,-2 2-1-15,-4 4 1 0,-4-1-1 16,-3 6 1-16,1 0-1 0,-4 6 1 15,1 2-1-15,-2 1 1 0,2 3 0 16,1 4 0-16,3 0 0 0,-1 5 1 0,3 0 1 16,3 4 2-16,3 1 2 0,3 0 1 15,5-2 1-15,3 1-1 0,4-5 0 16,3-1-2-16,4-2-1 0,3-7-2 16,1-1-2-16,2-2-2 0,1-4-4 15,-1-3-5-15,1 4-7 0,-3-4-8 16,2-7-8-16,-5 4-9 0,-1-3-8 15,-2-2-100-15,-4 0-103 0,-2-1-247 16</inkml:trace>
  <inkml:trace contextRef="#ctx0" brushRef="#br0" timeOffset="30132.6829">4936 11039 460 0,'-6'-11'124'0,"2"1"6"15,1 4-57-15,0 4-18 0,3 2-5 16,0 0-5-16,5 6-5 0,2 2-4 15,1 3-3-15,2 0 0 0,5 4-2 0,3 2-4 16,3 1-4-16,4 0-5 0,0 0-4 16,1-1-4-16,2 0-5 0,2-1-5 15,-4-3-8-15,0-2-7 0,-2-2-10 16,-1-2-11-16,-6-3-11 0,-1 0-11 16,-4-4 15-16,-3 0-121 0,-5-6-109 15,-4-1-265-15</inkml:trace>
  <inkml:trace contextRef="#ctx0" brushRef="#br0" timeOffset="30320.0086">5215 10949 567 0,'-5'-3'135'0,"-1"3"5"0,1 0-89 16,0 7-10-16,3 2-6 0,-5 4-8 15,1 3-5-15,-3 5-3 0,-1 3-3 16,-1 1-4-16,0 3-2 0,-2 2-3 0,2-2-2 15,0 0-6-15,2-2-7 0,3-4-11 16,2-2-11-16,4-4-13 0,0-3-114 16,5-5-117-16,0-4-281 0</inkml:trace>
  <inkml:trace contextRef="#ctx0" brushRef="#br0" timeOffset="31351.3784">5580 10892 582 0,'-9'0'141'0,"-2"0"4"16,0 0-91-16,-3 5-10 0,1-1-5 16,1 1-7-16,-6 3-7 0,2 2-4 0,-3 4-2 15,3 4-3-15,-3 1-1 0,0 5 0 16,3 0-1-16,1 0 1 0,4 3-1 15,2-3-1-15,4-2-1 0,5-4-2 16,5-5-3-16,2-2-1 0,6-7-3 16,3-4-1-16,4-7-1 0,3-3-1 15,1-4-2-15,-2-4-2 0,2-3-3 16,-3-1-3-16,-1 0-3 0,-2 0-3 16,-3 1-1-16,-4 2 0 0,-1 0 2 0,-2 6 1 15,-2 1 3-15,-6 3 4 0,4 2 1 16,-4 3 3-16,0 4 2 0,-7 4 1 15,4 1 1-15,0 4 2 0,-1 5 1 16,1-1 2-16,-1 4 0 0,4 3 0 16,0-2 0-16,0-1 0 0,6-1-2 15,2-5-5-15,-1 0-4 0,4-3-4 0,2-2-4 16,-2-2-6-16,3-4-7 0,-1 0-6 16,-1 0-3-16,2-3-3 0,1-1 0 15,0-3 1-15,0-4 2 0,4 0 6 16,-3-1 4-16,3-3 7 0,1 1 5 15,-1 0 4-15,-3-2 4 0,1 2 5 16,-3 0 2-16,-1-2 3 0,-6 0 4 0,-3-1 4 16,-4-1 3-16,0 2 5 0,-6-1 5 15,-3 3 7-15,-4 3 3 0,1 3 1 16,-3 6-1-16,1 2-1 0,2 7-1 16,-2 3-4-16,3 6-5 0,-1 1-3 15,2 3-1-15,3 3-3 0,0-2-2 16,4 1-4-16,3-4-3 0,0 0-2 15,5-3-3-15,2-5-3 0,6-5 0 16,2-5-1-16,0 0-1 0,2-3-1 16,1-5-1-16,1-1-1 0,-3-2-3 15,-1-4-1-15,0 1-2 0,-4-1-2 0,0-3-3 16,-2-3 0-16,-4 1-1 0,0-4-1 16,-2-1 1-16,-3-2 1 0,0 1 3 15,0-2 2-15,0 0 3 0,-5 0 2 16,5 3 3-16,-4 5 3 0,3 2 3 15,1 3 5-15,0 5 3 0,-4 5 2 0,4 5 4 16,-4 9 2-16,4 3 3 0,0 5 0 16,0 4-1-16,0 6 2 0,4 5-1 15,1 2-1-15,1 3-3 0,3-3-3 16,1-1-3-16,3-1-4 0,-2-4-4 16,2-3-1-16,-2-4-3 0,0-3-2 15,-2-4-3-15,-1 0-2 0,-1-3-6 16,-2-3-5-16,-4-2-7 0,-1-3-8 15,0-3-7-15,0 0-5 0,-3-7-4 0,-3 2 1 16,0-2 3-16,-4-5 7 0,0 1 7 16,-4-1 9-16,0-3 7 0,0 3 7 15,0-3 8-15,-3 3 7 0,2 0 7 16,3 2 7-16,2 3 8 0,0 3 8 16,2-2 4-16,5 5 1 0,-1 1-1 15,4 0-3-15,6 0-4 0,0-3-7 16,3 3-7-16,2-3-4 0,3 0-5 0,5-3-4 15,-3 0-7-15,3-3-9 0,1-1-10 16,-1-2-14-16,1-2-15 0,-4 0-15 16,3-2-35-16,-2-1-86 0,2 0-117 15,4 1-259-15</inkml:trace>
  <inkml:trace contextRef="#ctx0" brushRef="#br0" timeOffset="31804.5411">5486 11449 579 0,'-20'6'135'0,"-4"-2"3"16,4 2-97-16,-1 3-7 0,2 2-6 16,4 3-6-16,1 2-6 0,3 3-5 0,1 4-3 15,2 1-3-15,2 4-1 0,0-1 0 16,3 0-2-16,3 0 0 0,0-1-1 16,8-3 0-16,2-7-2 0,5 1-1 15,1-7-3-15,7-6-6 0,2-4-6 16,2 0-6-16,3-4-8 0,-1-3-11 15,4-3-37-15,-4-2-63 0,-3-2-92 16,3-3-210-16</inkml:trace>
  <inkml:trace contextRef="#ctx0" brushRef="#br0" timeOffset="32070.2284">5756 11489 408 0,'-3'-13'126'0,"-6"3"7"15,-1 4 2-15,0 2-75 0,0 4-8 16,0 0-5-16,0 4-12 0,-3 2-7 15,2 6-5-15,1 1-4 0,-1 6-5 16,-2 1-3-16,2 4 0 0,4 0 0 16,0-1 2-16,2 0 1 0,5-3 1 0,4-3 0 15,2-4-1-15,4-3 1 0,3-4-1 16,2-2-2-16,1-4-3 0,-1-5-1 16,-1-3-2-16,1-1-2 0,-4-2-3 15,-2-1-2-15,0-1-4 0,-3-2-3 16,-2 0-3-16,-4 1-7 0,0-1-6 15,0 1-11-15,-4 1-10 0,1 0-7 0,0 0-7 16,-1 2-109-16,-1-1-112 16,2 2-267-16</inkml:trace>
  <inkml:trace contextRef="#ctx0" brushRef="#br0" timeOffset="32791.3456">5843 11372 540 0,'0'8'142'0,"0"2"7"0,4 4-68 0,2 3-17 16,1 3-3-16,3 4-5 0,3 5-6 16,1 1-5-16,0 2-6 0,1 1-7 15,-2-1-8-15,1 0-5 0,-2-2-4 16,-1-4-6-16,-3 0-3 0,0-3-3 16,-2-2 0-16,-1-2-1 0,-1-6 0 15,-4 0-1-15,1-4 0 0,-1-4 1 16,0-2-1-16,-2-3 1 0,-3-8-1 15,1-1 0-15,-6-5-1 0,2-4 0 0,1-2-1 16,-2-5-2-16,2-1-2 0,0-2-3 16,1-2-3-16,2 1-3 0,2-2-1 15,-2 3-1-15,4 0 1 0,-1 1 1 16,1 2 3-16,2 4 3 0,4 2 3 16,1 2 2-16,4 0 1 0,3 2 2 15,1 3 3-15,-1 1 0 0,3 2 1 16,1 3 1-16,-1 2 0 0,-3 4 1 15,0 0-1-15,-4 4 0 0,0 2-1 0,-3 0 1 16,-3 4-1-16,0-1 1 0,-4 5 0 16,0 1 1-16,-5-3 0 0,-1 4 0 15,-2 0-1-15,-2 1-1 0,0-3 0 16,-4 1-3-16,-3-1-1 0,-2-1-3 16,-1-5-3-16,0 0-6 0,0-2-7 15,1-5-9-15,3-1-14 0,2-1-11 16,4-5-9-16,4 1-5 0,1-1-109 0,5-4-114 15,0 0-263-15</inkml:trace>
  <inkml:trace contextRef="#ctx0" brushRef="#br0" timeOffset="33150.7523">6153 11149 573 0,'0'-4'145'0,"0"0"5"0,0 4-84 0,0-2-9 15,3 2-5-15,1 6-6 0,-3 2-7 16,4 2-5-16,0 7-2 0,4 0-3 15,2 3-4-15,-1 3-3 0,2-1-2 16,1 2-4-16,1 0-2 0,1-1-3 16,-1-3-4-16,-3-3-1 0,3 0-3 15,-4-3-3-15,-2-3-3 0,-1-2-7 16,-2 0-7-16,-5-3-10 0,3-1-10 0,-3 0-13 16,0 0-13-16,0-1-8 0,0-4 100 15,0 0-204-15,-3 0-123 0,-2-5-327 16</inkml:trace>
  <inkml:trace contextRef="#ctx0" brushRef="#br0" timeOffset="33901.335">6348 11104 546 0,'0'0'140'0,"-4"0"6"15,4 2-69-15,-2 3-18 0,2 3-3 0,0 3-2 16,0 7-4-16,0 5 1 0,2 3-2 15,-2 6-4-15,5 5-5 0,-2 2-6 16,-3 6-4-16,2 0-8 0,-2 4-6 16,0-2-4-16,0 0-3 0,0-4-4 15,4-4-2-15,-4-2-1 0,2-5-3 16,-2-5-3-16,5-4-7 0,-1-5-13 0,-2-2-14 16,0-5-21-16,4-5-19 0,-2-6-128 15,-2-3-142-15,3-3-329 0</inkml:trace>
  <inkml:trace contextRef="#ctx0" brushRef="#br0" timeOffset="35235.8892">8376 3744 428 0,'0'4'100'0,"0"0"2"16,0 1-68-16,0 0-12 0,0 2-6 16,0-2-4-16,0 0-4 0,0 1-4 0,0-1-4 15,0 0-8-15,0 2-60 0,3-2-37 16,-3 1-77-16,0 0-181 0</inkml:trace>
  <inkml:trace contextRef="#ctx0" brushRef="#br0" timeOffset="35423.3975">8399 4136 459 0,'0'11'109'16,"-4"0"3"-16,4 0-77 0,-1-1-8 16,1 0-4-16,0 1-4 0,0 1-7 15,0-1-6-15,0 2-6 0,0 1-7 0,1 0-11 16,-1-2-61-16,0 2-37 15,4-3-83-15,-4 3-184 0</inkml:trace>
  <inkml:trace contextRef="#ctx0" brushRef="#br0" timeOffset="35595.9081">8470 4654 386 0,'0'17'83'15,"0"-1"2"-15,-5 2-69 0,3 0-8 16,2-1-4-16,-5 1-5 0,5-1-25 16,-4 3-25-16,4-2-19 0,0 0-15 15,0-3-49-15,0-1-81 0</inkml:trace>
  <inkml:trace contextRef="#ctx0" brushRef="#br0" timeOffset="35814.7728">8448 5433 396 0,'-4'27'105'0,"1"-1"3"0,3 0-35 16,0-3-44-16,0 0-5 0,0 0-5 15,0-4-8-15,0 3-4 0,0-3-5 16,0 0-3-16,0-1-6 0,0 2-10 15,0-4-52-15,-2 3-42 0,2-1-82 16,-5-2-183-16</inkml:trace>
  <inkml:trace contextRef="#ctx0" brushRef="#br0" timeOffset="36001.5829">8449 6189 434 0,'0'26'98'15,"0"0"2"-15,0-1-74 0,0 1-10 16,0 0-2-16,-4 0-5 0,2 0-4 16,-2 1-3-16,-1-1-5 0,1 2-2 0,2 3-6 15,-2-3-5-15,4 2-31 0,-3-1-31 16,3-1-21-16,0 1-63 0,0-1-121 16</inkml:trace>
  <inkml:trace contextRef="#ctx0" brushRef="#br0" timeOffset="36267.3">8494 7154 371 0,'0'26'106'0,"0"-1"4"0,0 2 1 16,-4 1-80-16,4 1-4 0,0 0-2 16,-2 2-3-16,2 0-2 0,0 0-3 15,0-1 0-15,-3 0-2 0,3 2-2 16,-2-3-3-16,2 2-3 0,-5-4-2 15,1 2-1-15,3 0-2 0,-3 1 1 0,4 2-2 16,0-3 0-16,0 3 0 0,4-3-1 16,-4 1-2-16,1-2-3 0,-1 0-3 15,0 0-4-15,-4-4-5 0,2 0-6 16,-3 2-8-16,2-2 10 0,1 0-80 16,2-3-22-16,-4 1-79 0,4-3-172 15</inkml:trace>
  <inkml:trace contextRef="#ctx0" brushRef="#br0" timeOffset="36407.9151">8448 8274 327 0,'-4'18'95'16,"0"1"5"-16,-1-3-15 0,3 2-40 16,-1 0-14-16,3 0-7 0,-2 2-7 15,2-2-4-15,0-1-3 0,0 1-3 16,0 1-2-16,0-1 0 0,0-1-3 16,0-1-1-16,0-2-5 0,0 3-7 15,0-3-47-15,0-1-52 0,-5 0-84 16,5-2-196-16</inkml:trace>
  <inkml:trace contextRef="#ctx0" brushRef="#br0" timeOffset="36579.9773">8419 8864 465 0,'0'14'106'0,"0"-4"0"0,-3 1-65 0,3 1-29 16,0-4-5-16,0 0-4 0,3-1-2 15,-3-1-6-15,0 0-8 0,4-2-58 16,-4-2-35-16,0-2-79 0,0 0-176 16</inkml:trace>
  <inkml:trace contextRef="#ctx0" brushRef="#br0" timeOffset="36941.0389">8320 8722 586 0,'0'-3'133'0,"0"3"3"0,0-4-101 15,0 4-4-15,5 0-4 0,-1 0-1 16,1 7-3-16,0 0-1 0,1 3 1 16,2 2-1-16,-2 3 1 0,1 3-1 15,1 1-1-15,1-1 0 0,-2 5 0 16,1 1-2-16,-2-2 0 0,-2 1-1 15,2-2-2-15,-4-1 0 0,1-2-3 16,1-4-1-16,-2-2-2 0,1-3-2 0,2-4-3 16,-3-2 0-16,6-3-2 0,-2-3-1 15,-1-2-1-15,4-8 1 0,-2-1-1 16,1-6 0-16,-2-3-3 0,4-1-3 16,1-1-6-16,-1-4-5 0,3-1-12 15,-3 1-22-15,1 0-3 0,-2-1-134 16,0-4-135-16,-2 0-327 0</inkml:trace>
  <inkml:trace contextRef="#ctx0" brushRef="#br0" timeOffset="37616.8267">11432 3683 528 0,'0'0'122'0,"-1"5"3"16,1-1-87-16,-5 0-11 0,5 1-7 15,-3 1-6-15,3 0-7 0,0-1-5 16,0 1-9-16,3-1-13 0,-1 0-107 16,-2 0-104-16,5-2-267 0</inkml:trace>
  <inkml:trace contextRef="#ctx0" brushRef="#br0" timeOffset="37804.3449">11455 4121 441 0,'0'18'96'0,"0"1"3"0,0 1-82 15,0-1-4-15,0 1 0 0,0 3-3 16,0-4-5-16,2 3-5 0,-2-2-9 15,0 2-41-15,4-1-50 0,-4-3-77 16,0 0-181-16</inkml:trace>
  <inkml:trace contextRef="#ctx0" brushRef="#br0" timeOffset="38007.8655">11545 5020 358 0,'0'29'77'15,"0"-3"0"-15,0 3-61 0,5-2-16 16,0-1-21-16,0-1-24 0,0-1-20 16,-1 0-12-16,0-2-46 0,-1 0-74 15</inkml:trace>
  <inkml:trace contextRef="#ctx0" brushRef="#br0" timeOffset="38179.3828">11656 5719 341 0,'6'31'99'0,"-3"2"5"16,1-1-13-16,-4 1-52 0,4 0-3 16,-2-2-3-16,2-2-8 0,-4 0-7 15,2 0-4-15,-2-1-4 0,3-2-4 16,-3 0-5-16,5 1-7 0,-5-1-11 15,1 0-46-15,-1 0-55 0,4 0-87 0,-4-2-203 16</inkml:trace>
  <inkml:trace contextRef="#ctx0" brushRef="#br0" timeOffset="38382.5315">11763 6765 494 0,'0'28'109'15,"-4"-1"3"-15,0 2-87 0,2-1-7 16,-3 0-2-16,2 4-5 0,0-2-3 16,-1 1-2-16,4 2-3 0,-5-4-3 15,5 2-2-15,-4-5-5 0,4 1-8 16,0-1 14-16,0-1-114 0,0 0-95 16,0 0-242-16</inkml:trace>
  <inkml:trace contextRef="#ctx0" brushRef="#br0" timeOffset="38570.0522">11759 7909 292 0,'0'29'74'0,"0"2"1"0,-2-3-36 0,2 1-17 15,-3 0-8-15,3 0-6 0,0 2-4 16,0-2-5-16,0 1-3 0,0-4-7 15,0 5-17-15,0-3-11 0,0-1-14 16,0-1-8-16,0 0-12 0,-2 0-36 16,2 1-40-16</inkml:trace>
  <inkml:trace contextRef="#ctx0" brushRef="#br0" timeOffset="38776.5783">11763 8690 368 0,'0'20'113'0,"0"3"6"0,-3 0-8 16,3-1-54-16,0 0-10 0,-2-3-8 15,2 3-6-15,0-1-3 0,0 2-2 16,4-1 0-16,-4 0-1 0,4 1-1 16,-4-1-2-16,3-3-1 0,-3 0-4 15,4-2-4-15,-4 0-2 0,2-1-3 0,-2-1-4 16,0-5-2-16,0 3-4 0,0-4-6 16,0-1-7-16,0-3-11 0,0-1-13 15,0-4-12-15,0 0-114 0,0 0-120 16,0-7-282-16</inkml:trace>
  <inkml:trace contextRef="#ctx0" brushRef="#br0" timeOffset="39158.3396">11652 8921 589 0,'0'0'133'0,"0"3"4"15,0 0-102-15,4 2-5 0,1 0-4 16,3 2-1-16,-2 1 1 0,2 3-1 16,-1 0 0-16,2 0 2 0,-1 2 0 15,-1-1 0-15,3 3-2 0,-4-2-1 16,2 0-2-16,-2 2-3 0,-1-2-1 16,1 1-3-16,-1-2-3 0,0 0-3 0,0-2-1 15,-1-1-1-15,1-5-3 0,-1 2-1 16,-1-6-1-16,1 0 0 0,-1-7 0 15,2-1-1-15,0-3 0 0,-2-4 1 16,0-1-1-16,1-4 0 0,-4 1 0 16,1-2-1-16,-1 0-2 0,0 2-1 15,0-1-1-15,0 1-4 0,4 2-3 0,-4 0-2 16,6 1-3-16,-2 4-2 0,0-2-4 16,2 2-5-16,-2 4-7 0,2 0-7 0,-3 0-6 15,0-1 1-15,1 1-122 0,-1-3-116 16,2 1-283-16</inkml:trace>
  <inkml:trace contextRef="#ctx0" brushRef="#br0" timeOffset="39894.8796">14428 3723 487 0,'0'0'115'0,"0"0"2"0,-4 3-69 16,4-3-27-16,0 4-4 0,0 0-4 15,4-2-6-15,-4 3-5 0,4 1-5 16,-2-2-11-16,2 2-18 0,-4-1-87 16,0 2-94-16,0 0-233 0</inkml:trace>
  <inkml:trace contextRef="#ctx0" brushRef="#br0" timeOffset="40066.8018">14396 4396 443 0,'-3'31'95'0,"-1"-1"2"15,2-2-84-15,-1-1-2 0,3 0-3 16,-4-2-8-16,4 2-4 0,-3-1-67 15,0-1-25-15,0 3-72 0,0-1-160 16</inkml:trace>
  <inkml:trace contextRef="#ctx0" brushRef="#br0" timeOffset="40238.8341">14394 5217 161 0,'4'18'39'0,"0"0"0"0,-4 0-14 16,3 1-20-16,-3 0-3 0,0 1-1 16,3 1-6-16,-3 1-8 0,0 0-19 15,0 0-7-15,0-1-27 0,0 3-51 16</inkml:trace>
  <inkml:trace contextRef="#ctx0" brushRef="#br0" timeOffset="40426.1892">14447 6011 441 0,'0'30'100'0,"0"0"2"15,0 3-75-15,0-5-5 0,0 6-6 16,0 0-5-16,0-1-4 0,0 0-2 16,0-1 0-16,2-1-4 0,-2 4-4 15,0-2-8-15,0-1-43 0,0-2-52 16,0 2-80-16,-2-5-191 0</inkml:trace>
  <inkml:trace contextRef="#ctx0" brushRef="#br0" timeOffset="40598.0735">14516 7290 242 0,'0'32'53'0,"0"-4"1"0,0 2-42 0,0 0-5 16,-3-3-8-16,3 2-13 0,0-1-25 16,-3-1-14-16,3-1-38 0,-5 1-79 15</inkml:trace>
  <inkml:trace contextRef="#ctx0" brushRef="#br0" timeOffset="40848.0943">14551 8074 372 0,'0'22'91'15,"0"-1"2"-15,0 0-45 0,0-2-27 16,0 4 0-16,-3-3-1 0,3 1-3 16,-3 1-3-16,3-2-1 0,-4-1-2 15,1 1-2-15,3-1-3 0,-4-1-3 16,4 0-2-16,-3 0-3 0,3-1-4 0,0 2-5 15,0-5 0-15,0 2-75 0,0-1-20 16,0 0-73-16,0-2-160 0</inkml:trace>
  <inkml:trace contextRef="#ctx0" brushRef="#br0" timeOffset="41083.1732">14547 8769 472 0,'0'15'108'0,"4"-3"3"15,-2 2-78-15,2 3-2 0,1 2-5 16,0-3-4-16,0 3-1 0,0-1-2 16,-3 2-1-16,2 0-3 0,-1-4-3 15,-1 0-3-15,-2-3-3 0,4 0-1 0,-4-2-2 16,4-4-2-16,-4 3-3 0,0-1-3 15,0-5-4-15,0 2-8 0,0-2-9 16,0-1-73-16,0-3-31 0,-4 2-87 16,1-2-190-16</inkml:trace>
  <inkml:trace contextRef="#ctx0" brushRef="#br0" timeOffset="41445.5458">14474 8917 524 0,'0'0'120'0,"0"0"3"0,0 0-90 0,0 4-2 16,5 0-4-16,-2 2-2 0,1 0-2 16,2 3-1-16,-1 0-1 0,1 0-1 15,-2 2-1-15,2-1 0 0,-1 0 0 16,0 2 0-16,-1-2-1 0,1 1-1 15,0 1-2-15,-1-1 1 0,1 0-2 16,0 2 0-16,-1-2-2 0,0 0-1 16,2 1-1-16,-2-2-2 0,0-3-2 15,0 1-1-15,0-5-1 0,-4 0-2 16,5-3 0 0,-3 0-1-16,-2-2 0 0,4-2 0 0,-2-2 1 15,1-1-2-15,0-4 0 0,0-1-5 16,1-2-5-16,0-1-10 0,1-3-13 15,-1-1-10-15,3-2-10 0,1 0-2 16,0-3-112-16,1-2-112 0,1-2-260 16</inkml:trace>
  <inkml:trace contextRef="#ctx0" brushRef="#br0" timeOffset="43492.6403">14467 4020 517 0,'0'5'113'0,"0"-2"-1"0,0 1-92 16,0-1-10-16,0 2-8 0,0-3-110 0,0-2-97 16,3 0-256-16</inkml:trace>
  <inkml:trace contextRef="#ctx0" brushRef="#br0" timeOffset="46199.2083">14802 4038 492 0,'0'-7'121'16,"-2"1"6"-16,2 0-69 0,-4 2-24 15,4 0-3-15,0 4-3 0,0 4-7 16,0 0-6-16,0 5-4 0,0 4-4 16,4 0 0-16,-4 7-1 0,0-1 0 15,0 1 0-15,0 4-2 0,0-1 1 16,-4-1-1-16,1 3 0 0,0-2-1 16,-1 0-1-16,2-3-1 0,-1-4 1 15,3-4-1-15,-4 1-1 0,4-8 0 16,0-2 0-16,0-3 0 0,4-4 0 0,0-3 0 15,-2-3 0-15,2-5 0 0,-1 0 0 16,-1 0 1-16,2-1-1 0,-4-1 0 16,4 5 0-16,-4 1 0 0,4 3 0 15,-4 4-1-15,3-1 1 0,0 5 0 16,1 0 0-16,0 0 1 0,2 6-1 16,0 0 1-16,1 1 0 0,0 3 0 0,1-1 0 15,1 2 0-15,1 0 0 0,-3 2 0 16,0-2-1-16,2-1 0 0,-3 1-1 15,-2-2 0-15,-1-5-3 0,-3 3-1 16,3-4-3-16,-3-3-2 0,-3 4-4 16,1-4 0-16,-2 3-1 0,0-3 1 15,0 0 2-15,-2 0 2 0,0 0 3 16,-1-3 3-16,-1 3 1 0,-1-7 2 16,1 3 2-16,0 1 2 0,0-5 3 0,1 0 2 15,1 2 4-15,0 0 2 0,2 0 1 16,4-2-1-16,-3 3-1 0,3-1-2 15,5 0-3-15,-1 0-3 0,2 0-3 16,2-1 0-16,1 1-2 0,1 0 1 16,1-2-1-16,0 2-1 0,-1-1-4 0,0-1-1 15,1 4-4-15,0-2-3 0,-2-1-3 16,1 4 0-16,-1-3-1 0,0 4 2 16,0 2 0-16,-2-6 3 0,1 6 1 15,-3-2 2-15,1 2 1 0,0 0 2 16,-1 0 1-16,-1-4 1 0,0 4 1 15,0 0 2-15,1 0 1 0,-1 0 1 16,0-3 0-16,2 3 0 0,-1 0 3 0,1 0 1 16,0 0 3-16,0-2 1 0,-1 2 4 15,2-3 2-15,-1 3 1 0,1-3 2 16,0 3 0-16,-1-2 0 0,1 2-1 16,1-4-2-16,-1 0-2 0,0 2-1 15,0 0-2-15,1-2-1 0,-3 1-1 16,1-1-1-16,-2 1 0 0,-4 0-1 15,0-1-1-15,0 4 0 0,-4-2-2 0,-2 2-1 16,-2 0 0-16,-2 0-1 0,-1 0 0 16,-1 3-1-16,-1 0 0 0,1 1 0 15,-1 2 0-15,2 1 1 0,1 1 0 16,0 3 2-16,3 0-1 0,0 3 2 16,1 3-1-16,6 0 1 0,0 1-1 15,2 2-1-15,5-3-1 0,2 0 1 16,2-5-2-16,3-1 0 0,1-4 0 15,2-3-2-15,0-4-2 0,1-4-2 16,0-3-4-16,0-4-5 0,-3-1-4 0,0 1-5 16,-2-3-2-16,-1-2-2 0,-2 3 2 15,-1 1 1-15,-2 1 4 0,0 1 6 16,-1 1 4-16,-1 0 5 0,-1 1 3 16,-2 1 4-16,-2 0 6 0,3 3 3 15,-3-3 3-15,0 3 3 0,0 0 4 16,0 1 1-16,0-1-1 0,0 4-1 15,0-3-1-15,-3 3-2 0,3 0-3 0,0 0-2 16,-3 0-2-16,3 0 0 0,-4 0-2 16,-1 5-2-16,1-2 0 0,-1 3-1 15,-1-2 0-15,1 3 0 0,-2-1 0 16,1 4 0-16,1-2 2 0,0 1 0 16,1 1 1-16,2 0-1 0,2-1 0 15,0 0 0-15,6-2-2 0,-1 1 0 16,3 0-1-16,2-4 1 0,1 0 2 0,0 0 2 15,2-1 0-15,1-3 1 0,1 0-1 16,-2 0 0-16,0 0-2 0,1-3-1 16,-2 1-2-16,-1-3-2 0,-2 1-2 15,-1-3-3-15,-1 0-4 0,-2 1-5 16,0-4-4-16,-1 1-7 0,0-1-6 16,-2 1-4-16,-2 0-5 0,4 1 0 15,-4 0 1-15,0 2 0 0,3 0 3 0,-3 1 3 16,2-1 2-16,-2 2 3 0,4-3 3 15,-1 3 3-15,0 0 4 0,-3 1 3 16,5-1 6-16,-5 1 5 0,3 0 6 16,-3 0 5-16,0 3 6 0,3-4 5 15,-3 4 6-15,0-2 4 0,0 2 2 16,0 0 1-16,0 0 1 0,0 0 0 16,3 3 0-16,-3 2-1 0,0 2-1 0,2 0 1 15,-2 6 0-15,4 0-2 0,-1 5 0 16,-3 1-4-16,5 4-2 0,-2 2-4 15,0 3-2-15,-3-2-4 0,4-1-3 16,-2-1-4-16,1 0-1 0,-3-5-2 16,5-2-1-16,-3-3-1 0,-2-4 0 15,4-2-1-15,-4-3 2 0,0-5-1 0,0 0 1 16,3-3-1-16,-3-7 0 0,0-2 0 16,0-5 0-16,0-4-2 0,2-4-2 15,-2-3-3-15,4-2-2 0,-1-1-2 16,3 3 0-16,0 1-1 0,1 2 0 15,2 4 2-15,1 3 2 0,0 6 3 16,-1 3 1-16,-1 1 2 0,0 3 0 16,-1 5 2-16,-1 0 1 0,-1 8 2 0,0 0 2 15,-2 2 2-15,-3 2 1 0,3 2 1 16,-3-1-1-16,-4 3 0 0,1-3-3 16,-3 1-1-16,0-2-2 0,-1 4-3 15,-4-4-8-15,1 1-7 0,-2-4-11 16,0 1-12-16,-2-4-18 0,3-6-13 15,0 0 64-15,3-8-179 0,3-1-126 16,1-1-320-16</inkml:trace>
  <inkml:trace contextRef="#ctx0" brushRef="#br0" timeOffset="46566.6815">15931 4078 616 0,'0'0'152'0,"-3"0"3"0,3 0-98 0,-3 0-12 16,3 4-3-16,0 0-10 0,0 0-7 0,0 2-3 16,0 1-1-16,0 3 2 0,-2 0 1 15,2 1 0-15,0-1-1 0,2 2-2 0,1-3-1 16,3 4-3-16,0-6-2 15,2 0-3-15,3-3-1 0,1-4-2 0,2 0-1 16,0-6-2-16,0 1-1 0,-2-5-2 31,1 0-1-31,-1 0-1 0,0-3-2 0,-5 2-3 16,2-2-4-16,-4-1-5 0,0 0-6 0,-3-1-6 16,-2 1-7-16,0-1-9 0,0 1-7 15,0 0-7-15,-2 2-4 0,2 2 0 16,-5 2 1-16,5 0 3 0,-3 2 1 15,3 3-31-15,3-1-51 0,0 2-83 16,0-1-201-16</inkml:trace>
  <inkml:trace contextRef="#ctx0" brushRef="#br0" timeOffset="47214.6925">16162 3881 446 0,'3'-9'120'0,"-3"2"5"0,0 3-56 16,0 1-21-16,0 0-9 0,-3 0-13 15,3 3-10-15,0-2-7 0,-3 2-5 16,3-4-2-1,0 4-2-15,0 0 0 0,-2 0 0 0,2-3-1 16,0 3 1-16,0 0 0 0,0 0 2 16,-3 0 4-16,3 0 5 0,0 0 8 15,0 0 6-15,0 0 5 0,0 0 5 16,0 0 3-16,0 0 0 0,0 4 1 16,0 0-4-16,0 4-2 0,3 4-1 15,-3 3-1-15,2 5-1 0,1 5-3 0,0 2-2 0,0 3-4 16,0 0-3-16,-1-2-3 0,2-1-4 15,1-4-3-15,-1-2-1 0,-1-2-2 16,1-3 0-16,-1-3-1 0,1 1 0 16,-1-3 0-16,-3 2 1 0,3-3-1 15,-3-1 0-15,0-1 1 0,0-4-1 16,0 2 1-16,0 0-1 16,0 1 0-16,0 0 0 0,-3 4 0 15,3-1 0-15,0 0-1 0,0 0 0 16,0 3 0-16,-3-1-1 0,3 0 1 15,0 1-2-15,0-1 1 0,0 1-1 0,0-2 0 16,0-1 0-16,0-1-1 0,-3-5 1 16,3 0-2-16,0-1 0 0,-3-3-1 15,3 0-3-15,0 0-1 0,-2-4-2 16,2-3-2-16,0-3-2 0,-3-2-1 0,3-6-2 0,0-5-1 16,-3-5-3-16,3-2-4 15,0-2-4-15,0-2-2 0,0-2-3 0,0-1 3 16,3 2 2-16,1 1 5 0,2 5 6 0,1 1 6 31,4 5 5-31,-1 2 5 0,0 5 3 16,4 6 2-16,-3 4 0 0,2 3 3 0,-2 3 0 15,0 5 0-15,-1 3 0 0,-1 5 1 0,-1 4-1 16,-2 1 1-16,-2 5-1 0,-1-2 1 16,-3 1 1-16,0-3 0 0,-5-1-1 15,0-2-1-15,-4-1-1 0,-1-3-1 0,-2 1-4 16,-2-3-5-1,0-1-9-15,-1 0-8 0,0-4-11 0,4-5-17 16,-1 0-15-16,3-4-11 0,1-1 92 16,3-5-197-16,5-1-126 0,0-3-319 0</inkml:trace>
  <inkml:trace contextRef="#ctx0" brushRef="#br0" timeOffset="47430.9022">16637 3845 613 0,'0'3'159'0,"-3"4"8"15,3 3-91-15,0 3-9 0,0 3-3 16,0 3-10 0,0 4-10-16,3 4-11 0,0 0-7 0,1 0-7 15,2 0-8-15,0-2-11 0,1-1-12 16,-1-4-11-16,0-4-15 0,1-3-16 15,-4-3-13-15,1 0-9 0,-4-3-109 16,0-3-118-16,0 0-272 0</inkml:trace>
  <inkml:trace contextRef="#ctx0" brushRef="#br0" timeOffset="47883.4343">16569 4059 607 0,'0'-5'137'15,"4"2"0"-15,2-4-108 0,3 3-9 16,2-2-2-16,2 2-8 0,2-3-5 0,-1 3-5 16,2-4-4-16,-1 5-1 0,-3-4-3 15,1 4-1-15,-2-3-2 0,-2 6-1 16,-2-4-1-16,-1 4 3 0,-2-6 1 16,-4 6 2-16,0-3 1 0,0 3 2 0,-3 0 4 15,-1 0 2-15,0 3 2 0,-2 3 2 31,1-2 3-31,-1 5 2 0,1 0 1 0,0 3 2 16,-2 1 2-16,3 4 3 0,1-2 3 16,3 1 2-16,0 0 2 0,0-2 1 0,9 2 0 15,2-3 0-15,4-3 0 0,2-2-2 16,5-3-3-16,2-1-1 0,2-4-1 16,4 0-3-16,0-4-3 0,-1-1-4 15,-3-3-2-15,-3 0-3 0,-6-2-2 0,-6-3-1 16,-8 1-1-16,-7-3 2 0,-7-1 0 15,-5 3 1-15,-6-2 0 0,-1 0 0 0,-2 5-1 16,2 3-2-16,2 0-7 0,3 5-7 16,4 2-11-16,4-4-14 0,4 4-18 15,2 0-4-15,4 0-125 0,0 0-128 16,4-4-300 0</inkml:trace>
  <inkml:trace contextRef="#ctx0" brushRef="#br0" timeOffset="49399.5388">17421 4076 497 0,'0'-3'126'0,"0"-4"5"0,0 2-73 16,0-3-10-16,-2 3-2 0,-2-1-5 15,-1-1-6 1,-1 2-3-16,-5 0-2 0,0 1-4 0,-1 2-2 15,-2 2-4-15,-2 3-3 0,-2 2-3 16,2 2-1-16,0 2-1 0,0 2 0 16,1 4 2-16,2-2 0 0,1 1-1 15,4 1 0-15,1 0-2 0,5-2-2 16,2 0-3-16,2-4-2 0,6 0-2 16,2-1 0-16,2-5-1 0,4-3-1 0,1 0 0 0,2-4-2 15,1-4-4-15,1-5-3 0,-1-1-5 16,0-2-6-16,-2-5-2 0,-2-2-4 15,-2-3 0-15,-3 0 2 0,-3-3 4 16,-2 0 3-16,0-3 5 0,-2 3 2 0,-2 0 3 16,-2 3 2-16,4 2 1 0,-4 4 1 15,0 4 0-15,3 7 1 0,-3 2 1 0,0 7 1 16,0 4 4-16,-5 5 2 0,5 2 4 16,-5 9 4-16,2 3 2 0,0 5 2 15,0 4 0-15,3 1-2 0,-3 3-3 0,3-3-3 16,4-1-3-16,1-5-4 0,1-2-6 15,4-5-5-15,2-4-5 0,0-5-5 32,2-1-3-32,0-4-3 0,1-2-4 0,1-4 0 15,-1 0 0-15,2 0 0 0,0-4 3 16,0-1 2-16,1-2 2 0,1-1 6 0,-3-1 3 16,-1-1 4-16,-2-4 4 0,-3 0 2 15,-4-1 4-15,-2-1 3 0,-4 0 5 16,0 1 4-16,-6 3 7 0,-2-2 6 15,-2 5 6-15,-1 1 2 0,-2 5 1 0,-1 3-2 16,-1 0-5-16,-1 3-5 0,1 3-5 0,2 2-4 16,0 3-4-16,3 3 0 0,2 1 1 15,1-1 1-15,2 2 0 0,5 0-1 16,-3-3-1-16,3 0-1 0,3-2-3 16,2-3-2-16,2-1-2 0,2-4-2 15,2-3 1 1,1 3-2-16,1-3 1 0,1-3-1 15,0 0-1-15,-2-2-1 0,1-1-2 0,-1-2-2 16,-1-3-3-16,-2 0-1 0,0-1-1 16,-1-1 1-16,-3 2 1 0,-2 1 2 15,0 2 3-15,-3 1 1 0,0 4 2 16,0 3 0-16,0 0 0 0,0 0 1 16,0 8 0-16,0 1 0 0,2 1-1 0,-2 2 2 0,6 2-1 15,-3-2 0-15,4 1 0 0,0-3-2 16,3-1-1-16,0-1-2 15,1-4-3-15,-1 0-3 16,2-2-2-16,-1-2-3 0,0 0-4 0,0-6-3 16,0 0-2-16,0-2-1 0,-1-2 0 15,0-3 0-15,0-3 3 0,-3-1 3 16,0-3 5-16,-1-2 4 0,-2-1 4 16,-2-4 4-16,-2-1 4 0,0-1 3 15,0 1 4-15,0 0 5 0,0 2 6 16,-2 5 5-16,2 3 4 0,-4 5 5 15,4 3 0-15,-3 6-1 0,3 4-3 16,-3 0-1-16,3 10-4 0,-4 1-3 0,1 4-5 16,3 6-2-16,-4 7 0 0,4 2-2 0,0 3-4 15,0 3-1-15,7-1-3 0,-3-2 0 16,3-2-3-16,-2-5-2 0,0-4-3 16,1-5-4-16,-3-2-5 0,-1-4-7 15,-2-2-5-15,0-4-7 0,0-1-10 0,0-4-7 16,-2 0-5-16,-2 0 0 0,0-3-1 15,0 0 3-15,-2-4 5 0,-1 1 11 0,-1-4 9 16,0 0 8-16,-2-3 8 0,0 0 8 16,0-1 9-16,1 1 8 0,2 1 9 0,2 1 7 15,2 2 7-15,3 2 4 0,0 1 3 16,4 3-1-16,2-2-5 0,0 2-6 16,3-1-4-16,2 0-3 0,2 1-3 31,0-3-1-31,4 1 0 0,1-2 1 0,3 1 2 15,2 0 2-15,4-3-1 0,0 2-3 16,2 1-3-16,0-2-3 0,-3 2-4 0,-1-1-5 16,-4 1-3-16,-4 0-4 0,-4 0 0 15,-6 0-2-15,-3 1 1 0,-4-1-1 16,-5 2 0-16,-4 4 2 0,-2 0 2 16,-5 0 2-16,0 4 3 0,-3 4 2 0,-1 1 1 15,0 0 1-15,0 5-1 0,1-2 0 16,3 4-2-16,2 0-3 0,2 0-1 0,5-1-1 15,3 2-1-15,4-3 0 0,0 2-2 16,5-3 0-16,5-1-1 0,3-2-2 16,4-2-3-16,3-2-3 0,1-2-6 15,3-4-8 1,0-4-7-16,-1-2-9 0,-1-2-9 0,-1-2-10 16,-3-2-9-16,-1-2-3 0,-3-1-111 15,0-2-117-15,0 0-279 0</inkml:trace>
  <inkml:trace contextRef="#ctx0" brushRef="#br1" timeOffset="80935.3088">7670 3418 511 0,'-4'-10'122'0,"4"2"4"0,-4 0-85 15,1 3-2-15,0-2-2 0,0 1-5 16,-1 2-6-16,0 0-6 0,-2 4-4 0,0 0-5 16,-2 4-3-16,-1 2-4 0,-2 4-1 15,-4 2-2-15,-2 1 0 0,-2 5 0 16,-1 4 0-16,2 1 0 0,2 3 1 16,3 3 1-16,6 2 1 0,2-1 1 15,5 3 3-15,0-7 2 0,3 1 0 16,1-3 1-16,1-6 0 0,1-2-1 15,3-3 0-15,3-4 1 0,5-4 1 16,-1-4 2-16,3-1 3 0,2-5 1 0,-1-3 1 16,-1-5 0-16,-2 0-1 0,1-4-1 15,1-3-3-15,0-3-2 0,-4 0-1 16,0-4-1-16,-2-1-2 0,-1-2-1 16,-7 3-2-16,-5 2-2 0,4-1 0 15,-4 2-1-15,-4 3-1 0,-1 4 0 16,-5 1 0-16,-3 1-1 0,0 4 0 15,-2 1 0-15,-1 2-1 0,-1 5 1 0,2 3-1 16,1 3 1-16,3 5-1 0,-4 2 1 16,0 4-1-16,-2 4 1 0,0 1 0 15,-2 7 0-15,1 1 0 0,1 5 1 16,5 0-1-16,6 0 0 0,6 1 1 16,6-4 0-16,5-7 0 0,5-1 0 15,4-7 1-15,3-2 1 0,-3-6 2 16,1-2 2-16,0-4 2 0,2 0 1 15,-1-7 1-15,-2 1 0 0,2-3 0 0,3-2-2 16,0-1-1-16,0-3-2 0,-9-2-1 16,-1 0-1-16,0-5-1 0,-3-1-1 15,-6-1 0-15,-6 0-1 0,0 0-1 16,0-1 0-16,-9 3-1 0,-1 0-1 16,-4 3 0-16,-1 2-1 0,-5 1-1 15,-3 2 0-15,0 3 1 0,-1 6-1 0,4 1 2 16,0 4 0-16,0 6 0 0,5 4 0 15,0 4 2-15,0 3-1 0,1 1 0 16,0 7 1-16,2 2 0 0,0 2 1 16,3 1 0-16,5 1 1 0,4-2 0 15,6-3 1-15,4-6 0 0,4-2 0 16,1-5 1-16,1-7-1 0,3 0 1 16,0-6-1-16,2-4 0 0,-1-1 0 15,0-3 1-15,0-3-1 0,4-4-1 16,-3 0 0-16,-2-1 0 0,-5-3-1 15,-2 0 0-15,0 0 0 0,-5 1 0 0,-7 1 0 16,-1 0-1-16,-9 3-2 0,-3-1 0 16,1 6 0-16,-2 0-1 0,-2 4-1 15,-3 1 0-15,-1 4 1 0,1 6 1 16,4 3 0-16,-1 6 1 0,-2 3 0 0,5 3 1 16,5 5 1-16,-1 0 0 0,3 3 0 15,2-3 0-15,4-3 2 0,0-1 1 16,0-6 0-16,0-1-1 0,6-8 1 15,1 1 1-15,0-4 0 0,2-4-1 16,2-7 0-16,3 0 0 0,0-3 0 16,1-4 0-16,-4 0-2 0,1-3 0 15,-3 1-1-15,-1-1 0 0,-6-1 0 16,-2 1-1-16,3-1 0 0,-3 2 0 0,0-1-1 16,-5 3-1-16,2 1 0 0,-4 3-1 15,-2 3 0-15,-2 4-1 0,1 3 1 16,-4 6-1-16,2 4 2 0,-1 3 0 15,2 5 1-15,1 6 0 0,3 2 2 16,0 0-2-16,2 3 3 0,1-3 0 16,4 0 0-16,-1-4 0 0,1-5-1 15,2-4 1-15,3-4 0 0,0-1-1 0,3-4 0 16,-2-4-1-16,2 0 1 0,-1-7 1 16,2 1-1-16,0-4 0 0,-3-1 1 15,3-3-1-15,-4-1 0 0,0-2 0 16,-5 0-1-16,0-1 0 0,0 1-2 15,-6-1-1-15,-1 1 0 0,1 0-1 16,-1 0-1-16,-1 3 1 0,3 1 1 0,-3 3-1 16,2 5 2-16,1 5 0 0,0 4 2 15,0 3 0-15,0 4 2 0,1 1 0 16,0 5 2-16,1 3 1 0,-1-1 1 16,4-1 1-16,-4-2-2 0,4 0-1 15,0-3 0-15,3-3-2 0,-3-3-3 16,5-3-9-16,-2-4-15 0,1 0-19 15,-1 0-33-15,1-7-134 0,2 0-159 16,2-4-369-16</inkml:trace>
  <inkml:trace contextRef="#ctx0" brushRef="#br1" timeOffset="82716.7076">7725 8988 492 0,'6'-14'123'0,"-3"2"7"0,-3 0-74 16,-4 1-4-16,-1 2-2 0,-1 0-5 16,-2 1-4-16,0 2-5 0,-2 2-5 0,0 0-5 15,-1 4-7-15,1 0-5 0,0 3-6 16,0 4-4-16,-2 5-2 0,0 1-1 15,0 3-1-15,-2 6 1 0,1 1-1 16,-2 2 1-16,1 3 2 0,2-1 1 16,2 1 3-16,3-2 1 0,7 0 2 15,0-2 1-15,7-5 1 0,4-3 0 0,4-4-1 16,1-1 1-16,1-8 0 0,4-3 1 16,1-2 0-16,0-2 0 0,1-5 0 15,-1-3 0-15,0-3-1 0,3-1-2 16,0-1-1-16,-6-2-2 0,-3-3-1 15,-2 1-2-15,-3 1-1 0,-1-2 0 16,-6-1-1-16,-4 2-1 0,0 1 1 0,0-2-1 16,-4 3 0-16,0 0 0 0,-2 3-1 15,-4 1 1-15,-1 5-1 0,1 3 0 16,0 7 0-16,-2 0 1 0,1 8-1 16,2 2 0-16,2 7 0 0,-3 5 1 15,0 1-1-15,-3 6 1 0,1 1 0 16,-2 1 0-16,4 1 1 0,0-1 1 15,4-2 2-15,6-5 2 0,0-1 1 16,6-4 1-16,5-2 1 0,2-5 0 0,2-4 1 16,0-4 0-16,0-4 0 0,5 0-1 15,-3-8-1-15,1-2-1 0,-4 0-1 16,3-5-2-16,1 0-1 0,-2-1-1 16,-5 1-2-16,-2-2 1 0,-1 1-1 15,-3-2 0-15,-5 1-1 0,0 0 0 16,-9-1-1-16,3 1 0 0,-5-1-2 0,-2 2 0 15,-5 1 0-15,1-1-1 0,-3 6 1 16,1 0 0-16,-6 5 0 0,1 5 1 16,3 4 0-16,2 7 1 0,0 3 0 15,1 6 0-15,4 6 1 0,1 1-1 16,3 4 1-16,1 1 0 0,3 1 0 16,1 2 1-16,5-1 0 0,0-3 0 15,5-4 1-15,2-2 1 0,5-1 0 16,1-8 1-16,6-5 0 0,3-7 1 0,-2-4 1 15,1 0 0-15,5-3 0 0,-1-6 0 16,-2-4-1-16,-5-1-1 0,-2-7-1 16,-1 0 0-16,-4-3-2 0,-5 1-1 15,-3 1 1-15,-3-1-2 0,0 1 0 16,-5 1 0-16,0 1-2 0,-8 0-1 16,-1-3-1-16,-2 2 0 0,1 0 0 15,-5 3 0-15,-4 2 1 0,2 4 0 0,2 4 2 16,1 5 0-16,0 7 1 0,2 6 1 15,3 2-1-15,0 7 1 0,3 4 0 16,-2 4 1-16,2 5 1 0,2 1 0 16,1 0 1-16,3 0 1 0,5-3 0 15,0-3 2-15,9-4-1 0,1-4 0 16,4-5 0-16,1-5 0 0,5-5-1 16,3-4-1-16,-1-4 0 0,1-5 0 15,2-4-1-15,1-5 0 0,-1-1 0 0,-5-5-1 16,-1 1 0-16,-1-3 0 0,-1-1-1 15,-7 1-1-15,-1 2 0 0,-4 0 0 16,-1 0-2-16,-8 1 0 0,-1 1-2 16,-4-1-1-16,-6 2 1 0,-2 1-1 15,-2 2 1-15,0 7 1 0,-2 3 0 16,-2 8 2-16,1 2 0 0,2 7 2 0,3 7 0 16,0 6 1-16,-2 5 1 0,7 2 1 15,0 4 1-15,3 1 1 0,2 1 1 16,2-1 1-16,3 0 1 0,2-3 0 15,4-4 0-15,3-5 1 0,4-6 0 16,4 0 0-16,3-9 0 0,3-7 0 16,0-4-2-16,7-6 0 0,-1-5-1 15,-1-6-2-15,-3-4-1 0,0-1-1 16,-1 0-2-16,-2-5 0 0,-7 4-1 0,-3 1-2 16,-6 1 0-16,-4 3-2 0,-9 1-1 15,-1 1-1-15,-3 4-1 0,-7 1-1 16,0 4-1-16,0 3-1 0,3 6-2 15,-2 2-5-15,-1 6-7 0,-4 2-10 16,8 5-14-16,1 1-25 0,1 3-20 16,0-1-122-16,8-3-144 0,12 0-329 0</inkml:trace>
  <inkml:trace contextRef="#ctx0" brushRef="#br1" timeOffset="86154.5722">10187 3424 405 0,'3'-6'121'0,"-3"1"7"0,0 1-11 15,-3 0-55-15,0 0-7 0,-1 4-5 16,-3-2-8-16,-1 2-7 0,-2 2-6 15,-3 2-6-15,-1 0-6 0,-2 5-3 16,-3 0-4-16,0 5 0 0,-1 3-1 16,1 5 1-16,2 4 2 0,5 2 0 15,2 2 2-15,5 4 1 0,5-2-1 16,5-5-1-16,6-1-2 0,3-4-1 16,4-6-3-16,4-4-1 0,0-6 0 0,2-6 0 15,0 0 0-15,0-10 1 0,-2-2-1 16,-3-1 1-16,-4-5-2 0,-3-1 1 15,-3-1 0-15,-2 0-1 0,-4-1 0 16,-3 2 1-16,0-1-1 0,0-1 0 16,-6 1-2-16,1 1 0 0,-2 1 0 15,1 2-2-15,-1 3 0 0,-2 2 0 16,1 5-1-16,-1 3-1 0,-1 3 1 0,0 6-1 16,-2 4 1-16,1 7-1 0,-3 5 1 15,3 4 1-15,-1 7 1 0,5 2 0 16,-1-1 1-16,8 0-1 0,3-2 2 15,7-6-1-15,2-6 1 0,5-3 1 16,3-7 2-16,4-3 3 0,0-7 1 16,-1 0 2-16,0-10 1 0,0-1 0 15,-3-6-1-15,-1-2-2 0,-2-4-3 0,-1-2-1 16,-4 1-1-16,-2-2-2 0,-3 1-1 16,-3 0-1-16,-4 1 0 0,-8 2 0 15,-2 0 0-15,-1 2-1 0,-3 0-1 16,0 5 0-16,-1 3 0 0,0 2-1 15,-1 6 0-15,-1 0-1 0,1 4 1 16,-1 7 0-16,-1 0-1 0,0 10 2 16,1 2-1-16,1 6 1 0,2 8 0 0,3 2 0 15,2 0 0-15,6 3 1 0,3-4 0 16,8-4-1-16,2-6 1 0,4-4 0 16,4-4 1-16,0-8 1 0,1-2 2 15,0-2 0-15,1-7 1 0,-1-2 1 16,-3-5 0-16,1-2-1 0,-4-5-1 15,2-1-1-15,-5-5-1 0,0 0 0 16,-4 2-2-16,0-2 1 0,-6-1-1 16,0 2-1-16,-4-1 0 0,-2-1 0 0,-4 2-2 15,-2-1-2-15,-2 3 0 0,-1 2-1 16,-3 2 0-16,3 5 0 0,-5 3 1 16,2 4 0-16,-1 4 1 0,1 2 1 15,-1 8 0-15,-3 3 1 0,2 6-1 16,2 8 2-16,-1 2-1 0,2 4 1 15,2 3 0-15,7 0-1 0,6 0 1 0,2-3 0 16,9-5-1-16,6-5 1 16,3-4-1-16,4-6 1 0,2-8-1 0,1-5 0 15,2 0 1-15,0-9 0 0,-4-2 1 16,-1-4-1-16,-4-3 1 0,-2-2-1 16,-2-2 1-16,-4 1 0 0,-3-2 0 15,-2 0 0-15,-5 1-1 0,0-1 1 16,-4 1 0-16,-2 1-1 0,-3 0 0 0,-5 1-1 15,1 2 0-15,-3 5 0 0,-3 1-1 16,1 6 1-16,-3 6 1 0,0 0 0 16,1 4 1-16,1 9 0 0,0 5 1 15,2 4 0-15,0 4 0 0,7 6-2 16,-2 0-4-16,7 1-12 0,1-2-16 16,4-5-20-16,6 0-28 0,2-5-23 15,3-5-113-15,-1-2-139 0,1-2-300 16</inkml:trace>
  <inkml:trace contextRef="#ctx0" brushRef="#br1" timeOffset="87607.8501">9887 9155 476 0,'3'-17'118'16,"-3"-1"6"-16,0 1-69 0,0 3-8 16,0 1-1-16,-5 0-5 0,-1 2-4 15,-3 3-4-15,1 0-3 0,-5 4-5 16,1 1-5-16,-4 3-2 0,1 3-5 15,-1 1-2-15,1 4-2 0,0 6-1 16,1 0 1-16,2 6 1 0,2 2 1 16,2 4 2-16,3 5 2 0,5 4 2 0,0-1 0 15,3 1 1-15,4-1-1 0,5-3-1 16,3-3-1-16,3-8 0 0,3-5-1 16,0-7 0-16,3-6 0 0,0-4 0 15,-1-6 1-15,-2-8 0 0,-2-2-2 16,-1-7-1-16,-3-2-3 0,-3-4-2 15,-2 0-3-15,-3 0-2 0,-5 1-1 0,-2 1 0 16,0 5-1-16,-8 1 0 0,-1 0-1 16,-1 5 1-16,-2 0-1 0,-2 3 0 15,1 5 0-15,-2 1 1 0,0 6-1 16,1 3 0-16,1 9 0 0,0-2 1 16,1 8 0-16,0 4 0 0,2 4 1 15,1 4 0-15,2-1 0 0,3 5 2 16,4-1 0-16,0-1 1 0,5-2 1 0,4-3 1 15,4-5 2-15,0-2 1 0,3-7 1 16,1-4 1-16,0-6 0 0,2 0-1 16,-2-9 0-16,0-4-2 0,-1-4-2 15,1-2-1-15,0-5-1 0,-5-1-2 16,-1-1 0-16,-2 0-1 0,-3 1-1 16,-4 2-1-16,-4-2 0 0,-4 3-1 15,-4-1-1-15,-2 2 0 0,-4 1-1 16,-2 3 0-16,0 1 0 0,-1 6 1 0,1 2 0 15,1 8 2-15,-1 0-1 0,0 8 2 16,2 2-1-16,0 7 0 0,0 4 1 16,3 4 0-16,-2 3-1 0,5 4 1 15,0 3 0-15,5 4 1 0,1-1-1 16,4 0 2-16,4-5-1 0,5-4 1 16,5-3 1-16,3-9-1 0,3-7 1 0,2-5 1 15,2-8 0-15,0-4-1 0,0-5 0 16,-4-6 0-16,0-4 0 0,-2-3-1 15,-2-2-1-15,-4-2 0 0,-1 4-1 16,-6-2-1-16,-3 2 0 0,-2 3 0 16,-7 2-1-16,-1 0 0 0,-2 2-1 15,-4 1 1-15,1 2 0 0,-1 4 0 16,0 2 0-16,1 6 1 0,0 3 1 16,0 7-1-16,3 4 1 0,-3 4 0 0,2 3 2 15,0 3 0-15,1 4 1 0,-1-1 2 16,3 5 3-16,0-1 1 0,2-1 1 15,6-1 1-15,0-2 0 0,3-6-1 16,6-1-1-16,3-10-2 0,1-3-1 16,3-8-2-16,0-3-1 0,1-9 0 15,0 0-1-15,0-4 0 0,-2-2-1 0,-2-1-1 16,-2 0 0-16,-3 0-2 0,-3 3 0 16,-5 2-1-16,4-2-1 0,-8 6 0 15,2 1-1-15,-3 4 1 0,1 3-1 16,-4 6-1-16,4 0-1 0,-2 6-3 15,2 0-5-15,-2 3-6 0,3 1-7 16,-1 1-10-16,4-3-10 0,0-1-19 16,0-2-21-16,0-1-125 0,4-4-145 15,0 0-339-15</inkml:trace>
  <inkml:trace contextRef="#ctx0" brushRef="#br1" timeOffset="88983.1846">12696 3452 598 0,'-10'-6'145'0,"-3"0"5"0,0 4-100 0,0 2-5 16,4 0-5-16,1 0-7 0,0 3-11 15,1 2-7-15,-1 5-4 0,1 4-2 16,-1 6-1-16,2 1 0 0,-1 6 1 16,0 4 1-16,5-1 2 0,2 1 0 15,2-4 0-15,5 0-1 0,1-5 1 16,5-5 1-16,4-6 1 0,0-4 2 16,3-4 0-16,2-3 2 0,1-8 0 0,-1 0-1 15,-2-5-2-15,-3-2-3 0,-3-4-3 16,-2-2-2-16,-3-1-3 0,-5-1-1 15,-4 0-1-15,0 0 0 0,0 0-1 16,-4 1 0-16,-2 1-1 0,-3 3 1 16,-2 0-2-16,-1 4 0 0,-2 3 0 15,-3 3-1-15,0 5-1 0,-1 3 1 0,0 4-1 16,1 5 1-16,-1 8 1 0,3 4 0 16,1 3 1-16,4 6 0 0,0 1 0 15,6 1 1-15,4 1 0 0,0-2 1 16,4-4 1-16,6-2 0 0,4-8 1 15,3-5 3-15,3-4 2 0,3-3 3 16,3-5 2-16,1-6 1 0,-1-4-1 16,-1-5 0-16,0-1-1 0,-2-4-5 15,-3-5-2-15,-3 0-2 0,-2-2-1 0,-3 0-1 16,-2 0-1-16,-5 0-1 0,-1 1-1 16,-4 2 0-16,-5 0-2 0,-3 0 0 15,-4 5-2-15,-4 0 0 0,-1 4-1 16,-4 2 1-16,-1 5 0 0,-1 2 0 15,0 6 2-15,-1 3 1 0,0 8 0 16,1 3 1-16,1 9 0 0,2 6 1 0,4 4 1 16,3 7 1-16,3 0 1 0,5 6 0 15,5-3 1-15,3-5 0 0,6-4 0 16,2-7 1-16,5-5 0 0,2-5 0 16,4-7 0-16,3-6 0 0,0-4 0 15,3-4 1-15,0-6-1 0,0-5-1 16,-2-5 0-16,-4-4-1 0,-2-4-1 15,-2-2 0-15,-6 1-1 0,-3-1 0 16,-3 1 0-16,-3-2 0 0,-3 4 0 16,-5 2-1-16,-2 0 0 0,-3 2 1 0,-3 3-1 15,-5 7 0-15,-1 3-1 0,0 3 1 16,-3 7-1-16,-1 0 2 0,-2 10 0 16,0 1 1-16,1 7 2 0,-1 6 1 15,2 1 2-15,3 6 1 0,2 2 1 16,5 2-1-16,5-1 0 0,4-3-2 15,4-5 0-15,7-4-3 0,0-6-1 0,5-5-1 16,4-5-1-16,1-6-4 0,2 0-9 16,0-5-9-16,0-6-18 0,-1-2-17 15,-3 0-33-15,-2-6-3 0,-2-1-132 16,-2 3-144-16,-5-3-322 0</inkml:trace>
  <inkml:trace contextRef="#ctx0" brushRef="#br1" timeOffset="90264.3807">12528 9109 583 0,'0'-4'137'16,"-7"2"3"-16,0-1-100 0,0-1-4 15,0 4-4-15,0 0-7 0,-3 4-6 0,-2 1-5 16,1 4-3-16,1 0-3 0,0 4-1 16,-1-1-1-16,3 5 1 0,0 0 1 15,3 5 1-15,0-1 1 0,5 3-1 16,0 0 1-16,5-3-1 0,3 2-1 15,3-6-1-15,3-4 1 0,3-4 0 16,0-5 2-16,1-4 1 0,-1-4 1 16,1-3 3-16,-3-4-1 0,-1-3 0 0,-1-4-1 15,-1-4-1-15,-2 1-3 0,0-2-2 16,-2-3-2-16,-1-1-1 0,0 0-2 16,-3 1-1-16,-4 0 1 0,0 0-1 15,-3 2 0-15,-3 0-1 0,-4 1 1 16,-2 2-1-16,-2 5 0 0,0 1 0 15,0 6 0-15,-1 6 0 0,1 6-1 16,1 5 1-16,0 8 0 0,1 3 0 0,2 8 1 16,1 4 0-16,3 4 0 0,3 3 2 15,3 3 0-15,2 4 4 0,4-4 2 16,3 0 2-16,4-6 3 0,-1-6 1 16,2-4 2-16,2-9 0 0,0-6 1 15,3-6-2-15,-2-8 0 0,1-3-3 16,1-7-1-16,0-9-2 0,0-2-3 15,-4-5-2-15,-1-1-1 0,-3 0-2 0,-4-1-1 16,-3 1-1-16,-4 3 0 0,0 0-1 16,-7 4 0-16,-3 1-1 0,-4 2 0 15,1 4 0-15,-3 3-1 0,0 6 1 16,-1 5 1-16,0 3-1 0,3 8 1 16,0 2 0-16,1 6 1 0,1 4 0 15,3 2 0-15,-1 4 1 0,3-1 1 16,1 6 1-16,3 0 1 0,3-1 1 15,0 0 1-15,4-2 1 0,2-4 1 0,3-2 0 16,2-4 1-16,2-7 1 0,2-5 0 16,1-4 0-16,0-2-1 0,2-7 0 15,-1-3-2-15,-1-6-1 0,-3-3-2 16,0-2-2-16,-3 0 0 0,-3-5-2 16,-5 1 0-16,-2 1-1 0,-5 1 0 15,-3 0-2-15,-4 2-1 0,-1 0-1 0,-3 4 0 16,-2-1 0-16,-1 4 0 0,1 5 0 15,1 5 1-15,0 4 1 0,-2 3 1 16,4 7 1-16,-1 6 0 0,1 1 0 16,1 2-2-16,1 2-4 0,2 0-5 15,4-2-9-15,3 0-12 0,4-2-13 16,0-4-23-16,7-6-19 0,3-7 20 16,1 0-141-16,3-5-132 0,3-7-307 0</inkml:trace>
  <inkml:trace contextRef="#ctx0" brushRef="#br1" timeOffset="91873.9359">15423 3458 493 0,'-10'0'120'0,"1"5"4"0,-1-2-69 0,-3-1-24 16,2 2-3-16,1 1-3 0,0 4-7 16,0 4-3-16,-1 1-1 0,2 2 3 15,1 6 2-15,3-1 1 0,2 5 1 16,3-3-1-16,6-2 0 0,1 0-1 16,6-3-4-16,1-6 0 0,5-4 0 15,3-3 2-15,-1-5 2 0,3-9 0 16,0-4 2-16,-1-5-1 0,0-4-1 0,-4-1-4 15,-1-4-3-15,-4-2-2 0,-2 1-2 16,-3 2-2-16,-3 1-3 0,-3 0 0 16,-3 3-1-16,0 1-1 0,-6 3 0 15,0 0 0-15,-3 0-1 0,-1 2 0 16,0 2-1-16,-2 3-1 0,1 5-1 16,-3 6-1-16,0 0 0 0,0 12 0 15,-1-1 0-15,-1 6 1 0,1 4 1 0,0 2 0 16,-1 7 1-16,1 0 1 0,2 4 0 15,4 1 1-15,3 3-1 0,4-1 0 16,2-2 2-16,7-4 0 0,4-6 0 16,4-6 2-16,2-6 2 0,0-6 2 15,3-7 3-15,0-4 1 0,0-8 0 16,0-3 1-16,-3-6-2 0,0-5-1 16,-3 1-2-16,-2-2-3 0,-3-3-2 0,0 1 0 15,-5 2-2-15,-4 2 0 0,0 1 0 16,0-2 0-16,-4 6-1 0,-2 3-1 15,-4 2 1-15,-1 4-1 0,-1 2-1 16,0 6 0-16,-2 3 1 0,-1 5-1 16,-1 3 1-16,2 6 0 0,-3 5 1 15,0 6 0-15,3 1 0 0,-1 8 1 16,4 3 0-16,2 4 1 0,3-1 1 0,3-2 0 16,3-5 0-16,8-4 2 0,0-5-1 15,5-7 1-15,2-6 0 0,3-4 0 16,-1-7 0-16,5 0 0 0,-2-4 0 15,-2-8-1-15,1-5 0 0,-2-1 0 16,-2-7-2-16,-2-1 0 0,-4-2 0 16,-2 1-1-16,-1-4 0 0,-6 2-1 15,0 1 0-15,-5 2 0 0,-2 1 0 0,-3 4-1 16,-3 1 0-16,-2 5 0 0,-2 5-1 16,1 4 2-16,-2 6 1 0,0 9 1 15,0 4 3-15,-1 8 2 0,3 4 3 16,0 7 1-16,3 5 2 0,1 4 1 15,2 2 0-15,4-6 0 0,6 1 0 16,0-7-2-16,0-3-1 0,6-6 0 16,1-4-2-16,4-6 0 0,2-4-2 15,2-4-1-15,0-4-1 0,4-2-1 0,-2-7-1 16,1-1-1-16,-1-3 0 0,-2-4-1 16,-1-1 0-16,-2-1-1 0,-3-2 0 15,-1 2-1-15,-4-2 0 0,0-1-1 16,-4 1-1-16,0 1 1 0,0 5-1 15,0 1 1-15,-3 2 0 0,0 5-1 16,-1 3 1-16,0 4 0 0,-3 4 0 0,-1 3 0 16,-1 4 1-16,-2 5 0 0,-3 2 1 15,1 0 0-15,1 1 0 0,1 3 1 16,1-3-1-16,1-2 1 0,2-6 0 16,1-1 1-16,4-2-1 0,2-1 0 15,0-7 1-15,3 0 0 0,2 0 1 16,2-9-1-16,-1 1 0 0,0-3 0 15,2-2 0-15,-2-4-1 0,-1 3 0 16,-1-2-2-16,0-1-3 0,-1-1-8 0,-3 2-8 16,4-1-12-16,-4-1-16 0,3-4-37 15,-3 3-27-15,0 0-113 0,0 2-146 16,-4 3-326-16</inkml:trace>
  <inkml:trace contextRef="#ctx0" brushRef="#br1" timeOffset="93264.6995">15187 8956 616 0,'0'-2'144'15,"-8"2"4"-15,1 0-107 0,-2 0-6 16,1 8-2-16,-2-2-7 0,-1 7-7 15,-1 0-6-15,0 5-2 0,-1 4-1 16,2 3-1-16,-2 2 1 0,3 4 0 16,1-2 1-16,3 5 0 0,1-2 1 15,5-2-1-15,0-3-1 0,4-4 0 0,4-6 0 16,6-2 0-16,1-11 2 0,4-7 0 16,1-7 1-16,0-5 1 0,0-6-2 15,-1-5-1-15,-1-4-2 0,-3-2-3 16,-2-1-2-16,0-1-2 0,-4 1-1 15,-3 1 0-15,-3 2 0 0,-3 1 0 16,-6 3 0-16,-1 0-1 0,-3 4 1 16,-2 3-1-16,-1 2 0 0,0 6 0 0,0 8-1 15,-2 3 1-15,0 12 0 0,-1 0 0 16,1 11 0-16,0 2 0 0,0 4 1 16,3 3 0-16,2 2 0 0,2 0 3 15,3 2 1-15,5-3 3 0,0 1 1 16,5-2 4-16,4-4 1 0,2-8 2 15,3-2 1-15,2-5 0 0,2-8-1 16,1-5 1-16,-2-10-2 0,0-3-2 0,-2-5-2 16,1-6-2-16,-2 1-2 0,-2-4-3 15,1 1-1-15,-3-2-1 0,-3-2-1 16,-2 2 0-16,-5 0-1 0,0-2 0 16,-6 2-1-16,-3 0-1 0,-2 5 0 15,1 2-1-15,-3 2-1 0,2 6 0 16,0 7 0-16,0 6 1 0,-1 12 1 15,1 2-1-15,0 6 2 0,0 6 0 16,0 5 1-16,3 2 0 0,1 2 1 16,2 0 0-16,2 0 1 0,3 0 0 0,0 0 1 15,0-3 1-15,7-2 0 0,1-7 1 16,-1-5 0-16,5-3 0 0,0-7 1 16,1-8 0-16,0-3 0 0,0-8 0 15,0-4-1-15,0-6 0 0,-1 1-1 16,0-5-2-16,-2 0-1 0,-2 0 0 0,-1-1-2 15,-2 1 0-15,-5 0-1 0,0 2-2 16,-5-2 0-16,-1-1-2 0,-2 5 1 16,-1 3-1-16,-1 5 0 0,2 4 0 15,-1 5 2-15,0 4 0 0,2 9 0 16,-2 4 2-16,0 3 0 0,-1 4 0 16,0 6 2-16,2-1 0 0,-1 3 1 15,2 2 0-15,2-1 0 0,3 0 0 16,2-2 1-16,0-1 1 0,6-5 0 0,2-2-1 15,1-6 1-15,3-2 0 0,-1-9 0 16,2-2 0-16,-1-5-1 0,0-5 0 16,0-3 0-16,-1-2 0 0,-1-3-1 15,-1-1 0-15,-1-1 0 0,-2-1-1 16,0 3-1-16,-3-5 0 0,-3 1-2 16,0 2 0-16,0 1 0 0,-4 2-1 15,-1 1 1-15,-1 3 0 0,-1 3 1 0,-1 6 0 16,0 4 1-16,0 0 1 0,0 8 0 15,0 4 1-15,-1 1 2 0,1 6 1 16,0 1 0-16,1-2 2 0,1 1-1 16,2-2 0-16,1-2-2 0,3-4-1 15,0-3-6-15,0-2-7 0,6-6-13 16,1 0-15-16,1-8-33 0,1-3 34 16,2-3-182-16,2-4-158 0,-1-4-380 0</inkml:trace>
  <inkml:trace contextRef="#ctx0" brushRef="#br1" timeOffset="97921.9457">10028 7426 366 0,'-7'-6'108'0,"0"2"4"0,-1 1-8 0,0 3-59 16,0 0-6-16,1 3-5 0,0 1-6 16,3 0-6-16,-2 0-3 0,2 4-2 15,-2 2-3-15,0 1 0 0,-1 3 1 16,1 1 1-16,-2 2 2 0,3 1 1 16,-4 0 2-16,3 3 0 0,1 1 0 15,-2-2-2-15,3 3-2 0,4-2-1 0,-3-1-2 16,3-2-1-16,0-5-1 0,2 1-1 15,1-4 0-15,2-3 0 0,-1-5 0 16,1-2 1-16,1 0 0 0,0-2 0 16,1-6 1-16,1-1 1 0,-1-5-1 15,-1-1-1-15,0-1-2 0,0-1-1 16,-3-4-2-16,-1 1-1 0,1 2-2 16,-3 1 1-16,0-5-2 0,0 0 1 15,-3-1-1-15,-1 3 0 0,-2-3 0 0,0 1 0 16,-1 3 0-16,-1 3-1 0,0 3 1 15,0 3 0-15,-1 4 0 0,-1 6 0 16,0 3-1-16,0 4 0 0,-1 6 0 16,1 3-1-16,-1 4 0 0,1 3 1 15,1 3 0-15,2 0 1 0,1 4 0 16,3 2 0-16,3 0 1 0,0-2-1 16,5 0 1-16,2-2-1 0,5-2-1 0,0-5 1 15,1-4 0-15,5-4 1 0,-1-3 2 16,0-4 2-16,0-6 2 0,1 0 1 15,-2-7 2-15,0-2 1 0,0-4-2 16,-2-4-1-16,0-3-2 0,-1-1-3 16,-3-2-2-16,-1 2-1 0,-2 1-2 15,-2-2 0-15,-5 2 0 0,2 1-1 16,-2 0 0-16,-5-2 0 0,-2 1 0 0,-1-2-1 16,-5 3 0-16,1 3-1 0,-3 3 1 15,1 4-1-15,-2 5 0 0,3 8 0 16,-2 5 0-16,2 4 1 0,0 4 0 15,0 5 1-15,-1 4-1 0,1 3 1 16,2 3 1-16,0-1-1 0,3 1 0 16,1 2 1-16,4-1-1 0,3-1 0 15,2-5 0-15,5-2 0 0,3-7 0 0,1-5 0 16,2-7 1-16,2-6 1 0,1 0 1 16,0-11 0-16,0-1 1 0,2-4 1 15,-2-7 0-15,1 0 0 0,0-2-1 16,-2-2-1-16,0-1 0 0,-3 2-1 15,1 2 0-15,-6 1-1 0,-2 0-1 16,-5-1 0-16,0 0 0 0,-6 3-1 16,-3-3-1-16,-4 3 0 0,-2 3 0 15,-1 4 0-15,0 4-1 0,0 7 1 0,0 7 0 16,1 5 0-16,1 9 1 0,0 1 0 16,1 6 0-16,0 6 1 0,0 3 1 15,1 2-1-15,0 3 1 0,2 2 1 16,2 0-1-16,2 0 1 0,6-5-1 15,0-4 1-15,5-6-1 0,1-6 1 16,5-6-1-16,1-8-1 0,3-6 1 0,-1-3 0 16,3-7 0-16,1-7 0 0,-1-7 0 15,4-1 0-15,-4-4 1 0,0-4-1 16,3-1 0-16,-4 1 0 0,-3 1 0 16,0 2 0-16,-6-2 0 0,-2 0 0 15,-5-1-1-15,0 2 0 0,-5 0-1 16,-2 2 0-16,-3 4-1 0,-1 5 1 0,0 5-2 15,-1 8 1-15,-1 7-1 0,0 7 1 16,-2 7 0-16,3 6 0 0,0 5 0 16,0 7 2-16,0 5 0 0,2-2 0 15,1 7 1-15,3-2 0 0,-1-1 0 16,1 2 1-16,6-5-1 0,0-3 1 16,8-6 0-16,-1-4 0 0,3-5 0 15,2-8 0-15,2-7 0 0,1-3 0 16,0-7 0-16,0-4 0 0,0-3 0 0,-2-6-1 15,0 0 1-15,-4-1-1 0,-3-1 0 16,-1-2 0-16,-3 0-1 0,-2 3 0 16,-2-2 0-16,-4 0-2 0,-1-2 1 15,-4 2-1-15,-1 3-1 0,-2 0 1 16,-1 6-1-16,0 2 1 0,1 8 0 16,1 4 0-16,0 7-2 0,1 2-6 15,2 4-8-15,0 2-14 0,0 2-20 0,3-1-17 16,4-4-149-16,3 1-161 0,0-5-378 15</inkml:trace>
  <inkml:trace contextRef="#ctx0" brushRef="#br2" timeOffset="106556.2977">12518 7411 531 0,'-3'-7'129'0,"-1"3"4"0,-1 0-85 0,-3 4-4 16,1 4-8-16,-1-1-6 0,-4 8-7 16,0 2-4-16,1 5-2 0,-1 4-1 0,1 2 1 15,0 5 0-15,1 2 3 0,4 2 0 16,0 0 2-16,3 2 0 0,3-1-1 15,0 1-2-15,7-4-1 0,0-4-3 16,4-5-1 0,4-3-1-16,1-7-1 0,1-8 0 0,2-8 1 15,0-5 1-15,-1-5 0 0,-1-7-1 16,0-4 0-16,0-4-1 0,-3-1-2 16,0 0-2-16,-4 1-2 0,-2 1-1 15,-2 1 0-15,-6 3 0 0,0 1 0 16,-2 0 0-16,-3 1-1 0,-2 2 0 15,-3 1-1-15,2 3-1 0,1 3 0 0,-1 3-1 0,0 4-1 16,-1 6 0-16,1 0 0 0,0 6 0 16,-1 2 0-16,0 7 0 0,-1 3-1 15,-1 2 1-15,0 4 0 0,0 3 1 16,2 3-1-16,1-2 1 0,3-1-1 16,5 1 1-16,0-3-1 0,5-1 1 15,4-1 0-15,2-4 1 0,2-5 1 0,1-4 1 0,0-6 1 16,1-4 2-16,0-1 1 0,-1-8 1 15,1-5-1-15,-1-3 0 0,-1-2-1 16,-2-1-1-16,-1 1-1 0,-1-4-1 16,-4 3-1-16,-3-2 0 0,-2 5 0 15,-2-3-1-15,-4-2 0 0,-3 2-1 16,-1-4 0 0,-1 6-1-16,-3 0 1 0,1 1-1 0,-1 3-1 15,1 8 1-15,-1 6-1 0,-1 3 1 16,-1 6-1-16,-1 5 1 0,2 7-1 15,-3 2 1-15,2 2 0 0,0 5 0 16,5 4 1-16,1-1-1 0,3 0 0 16,4 0 1-16,3-1-1 0,4-2 0 0,5-5 0 15,4-6 0-15,1-2 0 0,3-7 1 0,1-5 0 16,1-5 1-16,-2-9 0 0,1-5 0 16,-2-2 1-16,-1-3-1 0,0-4 0 15,-3 0 0-15,-2 0-1 0,-1 0 0 16,-2 3 0-16,-2 1-1 0,-5-3 0 15,0 6 0-15,-4 0 0 0,0 2-1 0,-3 2 0 32,-1 2 0-32,-1 3-1 0,0 4 0 0,0 3-1 15,-1 6 1-15,2 3 1 0,-2 5-1 16,0 2 2-16,-1 7-1 0,0 3 1 16,1 0 1-16,1 1-1 0,1 2 1 15,3-2 0-15,5-2 0 0,0-6 0 0,7-2 0 16,0-7 0-16,3-2 1 0,0-8 0 15,1 0 0-15,1-10 1 0,-2-3-1 0,-1 0 0 16,0-4 0-16,0 1-1 0,-4-5 0 16,2 1-1-16,-2 1 0 0,1 0 0 15,-6 2-1-15,3-4-1 0,-3 2-2 0,-3 1 0 16,-3 3 0-16,1 2-1 0,-4 0 0 16,1 3 1-16,1 5 0 0,-1 2 1 15,0 6 0-15,0 2 1 0,-1 5 0 0,-1 5 0 16,1 1 2-16,-1 4-1 0,0 5 2 15,0-1 0-15,5-2-1 0,-1 3 1 0,6-2 0 16,0-4 0-16,9-3 0 0,-1-6 0 16,3-2 0-16,1-2 0 0,1-6 1 15,0-8-1-15,-2 0 0 0,0-4 1 32,-1 0-1-32,-1-2 0 0,1-3 0 15,-3 1 0-15,1 0-1 0,-2 0 0 16,1-1 0-16,-4 0 0 0,1-1-1 0,-4 1-1 0,0 1 0 0,0-1 0 15,-7 1 0-15,2 3 0 0,0-1 1 0,-2 4 0 16,0 2 0-16,0 2 0 0,3 6 0 16,-3 0 1-16,1 8 0 0,-1 0 1 15,2 5 0-15,-3 0 1 0,1 2 0 16,0 0 1-16,0-2-1 0,3 1 0 16,0-3-2-1,1 0-4-15,3-4-10 0,0 0-17 16,4-4-24-16,2-3 132 0,1-5-292 15,5-2-180-15,2-6-472 0</inkml:trace>
  <inkml:trace contextRef="#ctx0" brushRef="#br2" timeOffset="110623.8364">15206 7426 372 0,'0'-6'100'0,"-4"6"3"16,2 0-26-16,-2 0-44 0,1 0-9 15,0 4-3-15,-1-1-4 0,0 6-3 16,1 0 0-16,-3 3 2 0,2 4 1 0,-1 3 3 0,2 3 2 15,-1 5 0-15,0 4 0 0,2 0-1 16,2 1-2 0,0 1-2-16,0 2-4 0,2-4-2 15,2-3-3-15,1-4 0 0,1-5-1 16,1-2-1-16,0-7 0 0,1-4 2 16,0-6 3-16,1-4 3 0,0-6 1 15,0-3 2-15,1-6 1 0,0-1-1 16,0-6-2-16,0 0-3 0,0-1-3 15,-3-1-3-15,1 3-1 0,-3-1-2 0,-5 1-1 16,0 1-1-16,0 3 0 0,-6 0 0 16,1 3 0-16,-3 0-1 0,0 2 1 15,1 6-1-15,-2 2 0 0,0 4 0 16,2 4 0-16,-2 4 0 0,2 4 0 16,-2 2 0-16,1 5 0 0,1 2 0 15,-3 2 1-15,1 0-1 0,-1 5 0 16,1-1 0-16,-1 4 1 0,1-1-1 0,2 1 1 15,3-1-1-15,4 0 1 0,0-1-1 16,7-6 2-16,2-2 1 0,3-2 2 16,1-6 2-16,1-6 2 0,3-3 2 15,-2-8 2-15,1-4 0 0,-1-1 1 16,-1-5-2-16,0-2-1 0,-2-3-2 16,1 1-1-16,-5-2-2 0,1 2-1 15,-3 1-2-15,-3-2 0 0,-3 4 0 0,-4-1-2 16,-2-2 0-16,-4 1 0 0,-2 0-1 15,-3 3 1-15,-1 4-2 0,1 0 1 16,-1 6-1-16,1 8 0 0,-1 2 1 16,-2 10-1-16,2 1 0 0,-2 7 1 15,1 2 0-15,0 5 1 0,1 2-1 16,2 1 1-16,3 2 0 0,3 2 0 16,5 2 0-16,3-1 0 0,6-1 0 15,4-3 1-15,4-5 1 0,2-4 2 0,3-6 1 16,0-5 2-16,0-5 3 0,-1-6 0 15,0-7 1-15,-1-3 0 0,0-8-2 16,-2 0-2-16,-1-7-2 0,-2 2-2 16,-2-2-1-16,0-2-1 0,-4 3-1 15,-2 0 0-15,-4 0-1 0,0 1 1 16,0-1-2-16,-6 3 0 0,-2 1-1 0,-2 1 0 16,-1 2-1-16,-1 4 0 0,-1 2 0 15,0 6 1-15,0 5 0 0,0 0 0 16,1 9 1-16,-2 1 1 0,0 7-1 15,-2 5 1-15,0 2 0 0,-1 4 1 16,1-1-1-16,1 7 1 0,2 2-1 16,5 1 1-16,4-3 0 0,4-2 0 15,5-5-1-15,5-3 1 0,2-7-1 16,6-6 2-16,0-6 0 0,1-5 0 0,0-1 1 16,0-9 1-16,-1-4 0 0,-3-4 0 15,0-6-1-15,-2-1 0 0,0-1-1 16,-3-1 0-16,-1-2-1 0,-3 1 0 15,-2-1 0-15,-2 2-1 0,-2 1 0 16,-5-3-1-16,-1 2-1 0,-2 1 0 16,-2 2 0-16,0 3 0 0,-2 4-1 15,1 5 1-15,0 3 0 0,0 9 0 0,1 3 1 16,-1 7-1-16,1 6 2 0,-2 3-1 16,-1 5 1-16,-1 3 0 0,0 4 1 15,2 3 0-15,1-2 1 0,4 5-1 16,2-1 0-16,5-1 1 0,5-2-1 15,3-5 1-15,3-3 0 0,4-7-1 16,0-4 1-16,2-9 0 0,0-5 1 16,-1-2 0-16,-1-7 1 0,2-5-1 0,-4-4 0 15,0-3 0-15,-1-4-1 0,-1 1 0 16,-2-3-1-16,-1 1 0 0,-3 1-1 16,-2-1 1-16,-3 2-2 0,0 1 0 15,-5-1-1-15,-3 0 0 0,-1 4 0 16,-2 0-1-16,-2 6 0 0,0 2 0 15,0 7 1-15,1 5 1 0,-1 0-1 0,2 11 1 16,-3-1 0-16,0 6 0 16,0 5 1-16,-3 1 0 0,2 4 1 0,-1 2 0 15,2-1 1-15,3 2 0 0,2-1 0 16,5-2 1-16,4-2 0 0,9-7-1 16,2-1 1-16,4-8-2 0,2-6 1 15,2-2 0-15,2-10-1 0,-1-4 0 16,-1-3 0-16,-1-2 0 0,0-3 0 15,-2-2-1-15,-4 1 1 0,0 2-1 16,-1 1 0-16,-3 0-1 0,-5 2 1 0,0 4 0 16,-3-1-1-16,0 4 0 0,-4 3 1 15,0 3-1-15,-1 2 0 0,-1 3 1 16,0 5-1-16,-4 2 1 0,1 4 0 16,-1 5 1-16,0-3 2 0,-1 5 0 15,1 3 2-15,1-1 1 0,0-1 0 16,2-1 1-16,0-2 0 0,4 0 0 0,0-3-2 15,3-3 0-15,0-2-2 0,0-3-1 16,4 0-1-16,0-5 0 0,0-3 0 16,0-2 0-16,3-3 0 0,-1 0-1 15,0-1 1-15,0-3-1 0,1-2 1 16,-1 2-1-16,0-3 0 0,-2 4-1 16,1-3 0-16,0 4-1 0,-2-2 0 15,1 1-2-15,-1 4 1 0,-3 1-1 16,0 0 1-16,2 3-1 0,-2 3 0 0,-2 0 1 15,-2 3 0-15,0 5 1 0,0 0-1 16,-2 2 2-16,0 2 0 0,2 2 0 16,-1 0-4-16,2-1-5 0,3-2-11 15,-3 1-12-15,3-6-20 0,0-1-26 16,4-5-70-16,0 4-59 0,3-4-125 16,1-6-259-16</inkml:trace>
  <inkml:trace contextRef="#ctx0" brushRef="#br3" timeOffset="125552.4829">8777 6947 345 0,'3'-6'92'15,"-3"-1"5"-15,3 0-45 0,-3 0-5 16,3 0-2-16,-3 0-5 0,3 4-4 16,-3-2-1-16,0 5-2 0,0-3-3 15,0 3-3-15,0 6-2 0,0 2-2 0,0-2-2 16,0 8 0-16,0 4 1 0,0 2 1 15,3 8-1-15,1 0 0 0,1 4 0 16,-1 2-1-16,1 3-1 0,0-2-2 16,1-1-3-16,-2 1 0 0,3-2-2 15,3-1-1-15,1-1-1 0,1-2-2 16,1-1 1-16,0-1-1 0,0-4 0 0,-3-2-1 16,1-2 0-16,-1-3-1 0,0-3-1 15,-3-3-1-15,0-3-1 0,-3-4-1 16,-1 0-1-16,0-3-1 0,-3 4 1 15,0-4-1-15,0 0-1 0,-3-4-2 16,1 2-4-16,-3-1-2 0,-3-2-4 16,2 3-3-16,-4-4-4 0,0-1-3 15,-1 2-1-15,-2-2-1 0,2 0-2 16,-4 0 0-16,1 2 0 0,0-3 0 16,4 3 3-16,-1-1 2 0,3 1 5 0,1 1 3 15,-2-1 5-15,3 0 3 0,0 1 2 16,1 2 2-16,0 2 1 0,1-5 2 15,0 5 2-15,4 0 2 0,-4 0 4 16,4 0 2-16,0 0 3 0,-2 0 2 16,2 0 4-16,0 0 2 0,4 5 2 15,-1-2 0-15,1 4 0 0,4-1 0 0,-1 2 2 16,2 0-3-16,1 3-3 0,0-1 0 16,1 0-2-16,2-1 0 0,-3 0-3 15,0-1-1-15,1 2-1 0,3-1-1 16,-6-1-2-16,1 0-1 0,-1-1-1 15,2 0-1-15,-5-2 0 0,1 0-1 16,-2-4-2-16,1 2 0 0,-2-3-1 16,-1 3 0-16,-2-3-1 0,4 0-1 15,-4 0 1-15,2-5-1 0,-2 2-1 0,4-4 1 16,-4-1-1-16,4-2 0 0,-1-3-1 16,-1-1 0-16,3-4 0 0,0-3-1 15,-1 1-1-15,2-5 0 0,-1 3-1 16,3 1-1-16,-1 1-1 0,2 2 0 15,-2 4-2-15,1 1 0 0,-3 4-1 16,-1 6 1-16,-2-2 1 0,-2 5 0 0,-4 0 1 16,-1 3 1-16,-3 2 2 0,-2 2 0 15,-2 6 0-15,1-2 0 0,-6 3 0 16,0-2-1-16,2 2-1 0,-1-3-3 16,0-2-6-16,-1-3-8 0,2-2-11 15,3-4-16-15,0-4-17 0,5-2 1 16,2-6-125-16,1-3-124 0,4-3-295 15</inkml:trace>
  <inkml:trace contextRef="#ctx0" brushRef="#br3" timeOffset="126286.9373">8780 6481 485 0,'0'-5'123'15,"-4"1"5"-15,4 0-70 0,-5 0-13 0,5 4-5 16,0-4-6-16,0 4-3 0,0 0-3 15,3 6-1-15,-3 0 0 0,6 3 1 16,-3 4 0-16,3 4-1 0,1 6-2 16,-1 2-3-16,3 3-2 0,1 4-2 15,4-1-3-15,-3-1-1 0,-1-2-1 16,1 1-2-16,2-6-2 0,-3-1-1 0,-2-3-2 16,-2-5-1-16,1-3-1 0,-2-3 0 15,0-5-1-15,-1-3 1 0,-1 0 0 16,-3-4-1-16,3-3 0 0,-3-3-1 15,4 0 0-15,-4-3 0 0,6-3-1 16,-2-1-1-16,1 0 0 0,1-1 0 16,2 0 0-16,-1 0-1 0,2 1 1 15,1 2-1-15,1 4 1 0,0 1-1 16,1 2 1-16,2 2 0 0,-2 6 0 0,1 0 0 16,0 6 1-16,-2 2 1 0,-2 2 0 15,-2 1 0-15,-2 4 1 0,-3 1 0 16,-2 0 0-16,0 2-1 0,-4-1 0 15,-2 2 0-15,0-2-1 0,-5 1 0 16,0-1 0-16,-2-1 0 0,-2 1-1 16,1-1 1-16,1-4-1 0,0-1 0 15,-1-4-5-15,4-1-5 0,-1-6-8 0,3 0-7 16,3-5-12-16,5-3-13 0,0-3-9 16,0-1-6-16,9-3-3 0,0-3-105 15,1 2-109-15,0-3-257 0</inkml:trace>
  <inkml:trace contextRef="#ctx0" brushRef="#br3" timeOffset="126912.0013">9133 6561 506 0,'2'-3'142'0,"-2"3"8"0,0 0-52 0,0 0-32 16,0 0-8-16,0 3-5 0,0 3-11 16,0-2-7-16,3 5-4 0,1 4-1 15,0-2-3-15,2 4-1 0,0 0-1 16,2 1-1-16,-1-1-3 0,0 0-3 15,-1-4-3-15,0 2-1 0,-2-3-3 16,-1-2 0-16,0-2-2 0,-3-2-1 0,5 1 0 16,-5-5-1-16,0 2-1 15,0-2-1-15,0-4-2 0,0 0 1 0,0-2-2 16,-5-3 0-16,5-1-2 0,-4-3-2 16,4 0-2-16,0-3-4 0,0-2-3 15,4 1-6-15,1 0-9 0,5 0-9 16,0 0-7-16,1-1-9 0,4 2-8 15,0 4-5-15,4-2-2 0,1 3 3 16,-1-2 4-16,0 3 5 0,0 2 6 0,0-2 10 16,0 2 8-16,-2 0 7 0,-2 0 7 15,-3 4 6-15,0-3 9 0,-4 6 10 16,-4-3 8-16,-4 4 7 0,0 0 7 16,0 0 8-16,-4 0 4 0,-2 5 4 15,2-1 0-15,-6 2-2 0,4 4-3 16,-3 1-3-16,1 1-5 0,0 5-3 0,-1-1-2 15,3 2-2-15,0 1-2 0,1-1-2 16,5-1-4-16,0-1-2 0,0-2-4 16,5-4-5-16,1-3-2 0,1-4-3 15,3-3-1-15,-1-6 0 0,0 1 0 16,1-3-1-16,1-4-1 0,-4-1-2 16,0-3-2-16,-1 0-4 0,1 0-1 15,-5 2-2-15,1-3-2 0,-1 3 0 0,-2 3 0 16,4 2 3-16,-4 3 1 0,0 0 1 15,2 6 2-15,-2 0 2 0,4 6 1 16,-3 2 1-16,3 7 0 0,-2-2 1 16,1 4 0-16,2-2 0 0,-2 0-3 15,2-3-4-15,0-1-6 0,2-4-6 16,0-1-8-16,0-2-8 0,1 0-6 16,0-4-6-16,-3 0-4 0,2 0-2 15,-1-6-103-15,-2 1-101 0,-1-2-256 0</inkml:trace>
  <inkml:trace contextRef="#ctx0" brushRef="#br3" timeOffset="127287.0406">9599 6380 461 0,'0'-1'138'16,"0"1"8"-16,-4 1-11 0,4 7-65 0,0 1-7 16,4 2-3-16,-4 2-6 0,5 3-4 15,0-2-5-15,1 3-5 0,1-2-5 16,0 2-3-16,0-4-6 0,1 0-4 15,-1-4-3-15,1 0-5 0,-3-1-2 16,0-2-2-16,-1-4-1 0,0-2-2 16,-1-4-2-16,-3-2 0 0,0-2-1 15,0-2-2-15,3-4 0 0,-3-2-2 16,0 0-1-16,3-2-1 0,-3 0-2 0,6 0-2 16,-2 0-1-16,2 0-1 0,3-1 0 15,-2 2 0-15,3 3 1 0,0 1 2 16,-3 1 1-16,4 5 1 0,-5 4 1 15,0 3 1-15,-1 8 0 0,2 0 1 16,-2 4 1-16,0 3-1 0,-2 1 1 16,1 0 0-16,2-2 0 0,-2 2-1 0,2-2-3 15,-1-3-6-15,0-1-9 0,2-2-9 16,-2-1-9-16,1-2-13 0,-2-5-15 16,2 0-8-16,-1 0-5 0,-1-5 23 15,0-3-120-15,-1-1-107 0,-1 0-258 16</inkml:trace>
  <inkml:trace contextRef="#ctx0" brushRef="#br3" timeOffset="131193.7043">9999 6142 428 0,'0'-2'112'16,"-5"2"5"-16,2-2-39 0,0 2-41 0,-1-4-7 15,1 4-5-15,-2 0-3 0,0 5-7 16,0 0-4-16,1 3-3 0,-2 2-2 15,-1 2-1-15,1 6 1 0,0 0-2 16,0 6 1-16,2-1 0 0,-1-2 2 16,3 2 1-16,2-3 1 0,0-2-1 15,7-3 0-15,-3-2-1 0,4-6-1 0,2-1-2 16,3-3-1-16,-1-3-2 0,2-4 0 16,1-1 0-16,0-2-1 0,0-4-4 15,0 0-4-15,-2-5-5 0,0 3-6 16,-1-7-6-16,-3 1-7 0,0 0-10 15,-2-2-47-15,-1 0-43 0,-6-2-82 16,3 2-185-16</inkml:trace>
  <inkml:trace contextRef="#ctx0" brushRef="#br3" timeOffset="131537.4907">10051 5900 511 0,'-6'-4'130'0,"3"4"3"0,-1 0-71 16,4 10-10-16,0 1-5 0,5 4-7 15,1 4-6-15,5 2 0 0,-1 2 0 16,5 6-1-16,-2-1-1 0,0-1 0 16,1 1-3-16,-1-1-1 0,-1 1-2 0,0-1-3 15,-2-3-3-15,0-3-5 0,0-4-4 16,-1-4-2-16,1-1-4 0,-3-6-2 16,-1-3-1-16,-1-3 0 0,1-6-1 15,-3-4-1-15,1-2 1 0,-2-2-2 16,-2-6 0-16,5-3-1 0,0 0 0 15,0 1 0-15,0 1 0 0,0 1-1 0,2 3 1 16,2 1 1-16,-3 6 0 0,2 3 0 16,-1 4 1-16,1 3 2 0,-1 5 0 15,0 2 1-15,0 3-1 0,-1 2 1 16,2-1-3-16,2 3-9 0,-1-3-14 16,3-1-24-16,1 1-6 0,0-5-140 15,1 0-145-15,0-4-342 0</inkml:trace>
  <inkml:trace contextRef="#ctx0" brushRef="#br3" timeOffset="137339.3383">12863 6618 508 0,'0'-5'127'16,"-3"5"6"-16,0 5-72 0,-2-1-11 15,0 5-9-15,-2 4-8 0,-1 4-7 0,-1 2-5 16,0 5-3-16,-2 0-5 0,1 3-2 16,-3 4-3-16,0 3 0 0,0 0-2 15,-2 2-1-15,0 2 0 0,1-2-2 16,-2 0 1-16,1 0-2 0,2-4 1 16,2-4 0-16,0 0 0 0,1-7 0 15,0-2 0-15,3-3 1 0,1-1-1 16,2-5-1-16,2-3 1 0,2-1-2 15,0-2 1-15,0-4-2 0,0 0 1 0,0 0 0 16,0-7-1-16,0 5 1 0,2-4-1 16,-2 1 1-16,3-2-1 0,-3 0-1 15,4-1-1-15,-4 0-2 0,0 3-2 16,-4-2-1-16,4 0-1 0,-3-1 0 16,3 2 1-16,-5 1 0 0,5-2 2 15,-3 1 1-15,3 2 1 0,-2-2 2 0,2 2 0 16,0-2 0-16,0 1 0 0,0 0 1 15,0-2 0-15,0 4 0 0,0-2 0 16,0 2 0-16,0-2 1 0,0 3 0 16,2 2 3-16,-2 0 0 0,0 0 4 15,2 0 2-15,-2 4 3 0,3 2 1 16,0 2 2-16,0 3-1 0,1 1 0 16,-4 1-2-16,3 3 0 0,-3 0-1 0,0 0-1 15,0-2-1-15,-3 3 1 0,0-1 0 16,-1 1 0-16,-1 0-1 0,0 0 0 15,0 0 0-15,0-4-2 0,0-3 0 16,2 0-2-16,-1-2-2 0,4-6 0 16,-3-2-2-16,3 4-1 0,0-4 0 15,0 0 0-15,0-4-1 0,2 4 0 16,0-4 1-16,4-1-1 0,-2-3 1 0,3 0-1 16,0-2 0-16,2 2 1 0,-1-2-1 15,5 1 0-15,-2-1 0 0,3 1 0 16,0 0-1-16,0 1 0 0,3 0-2 15,0 0-1-15,-3 1-2 0,3 0 0 16,-3 2-1-16,0 0 0 0,-2-1 0 16,-2 2 1-16,-1 1 2 0,-3-2 1 15,-1 3 1-15,-2-4 0 0,-3 3 2 0,0-2 0 16,0 2 0-16,-6-3 1 0,1 4 0 16,-2-5 0-16,-3 4 0 0,-3-3 0 15,1-1 0-15,-2 3-1 0,-2-2 1 16,1-3-1-16,-1 1 0 0,2-1-3 15,0 1-7-15,4 0-9 0,0-2-16 16,5-2-14-16,5-1-7 0,0-2-124 16,6 0-126-16,3-2-296 0</inkml:trace>
  <inkml:trace contextRef="#ctx0" brushRef="#br3" timeOffset="138355.0678">12583 6284 516 0,'0'-15'126'0,"0"-3"6"0,-3 4-81 16,3 1-5-16,-4-1-6 0,2 4-5 16,-3 2-4-16,1 0-4 0,-3 6-6 15,-1 2-4-15,0 0-4 0,-2 1-3 16,-2 8-3-16,-2 6-2 0,1 4-1 16,-2 6 0-16,3 1-1 0,1 6 0 15,2 0 0-15,3 1 0 0,3-2-1 16,3-4-1-16,6-1 0 0,-1-8-1 0,5-1 0 15,1-4-1-15,3-5 1 0,0-5-1 16,-1-3-2-16,1-6-2 0,0 0-2 16,-1-3-3-16,-2-4-3 0,2 0-5 15,-2-2-3-15,-3 0-3 0,0-2-1 16,0 0 0-16,-1-2 0 0,-4-1 3 16,1-1 3-16,-4-1 4 0,3-3 3 15,-3-1 4-15,3-4 3 0,-3 3 1 16,0-5 2-16,0 3 1 0,4 3 2 0,-4-1 5 15,0 4 4-15,3 6 7 0,-3 2 6 16,0 5 8-16,0 6 5 0,0-1 0 16,0 5-2-16,-3 4-3 0,3 1-2 15,-4 4-6-15,1 7-7 0,3 1-3 16,-3 3 0-16,3 3 1 0,0 4-2 16,0 4 1-16,0-1-1 0,5-1 1 0,-2 1-2 15,3-4-1-15,1-2-2 0,-1-6-1 16,0-1-3-16,0-7-1 0,0-1 0 15,-2-4-2-15,1-5 0 0,-2 0 0 16,2-4-1-16,0 0 1 0,1-9-1 16,0-1 0-16,2-5-1 0,2-3 0 15,0-3-1-15,-2 1 0 0,1-3 1 0,1 5-1 16,-1 1 0-16,-1 3 1 0,0 5 0 16,-3 3 1-16,0 6 0 0,-1 4-1 15,-1 6 1-15,-3 5 1 0,0 0-1 16,0 6 0-16,3 2-1 0,-3 1-3 15,5-1-7-15,0-3-7 0,2-3-10 16,1 1-10-16,4-4-9 0,-2-4-6 16,2-2-2-16,-1-4-2 0,0 0 189 15,1-2-284-15,-1-5-121 0,-2-1-377 0</inkml:trace>
  <inkml:trace contextRef="#ctx0" brushRef="#br3" timeOffset="139089.5209">12985 6150 446 0,'0'-13'115'0,"0"-2"6"0,-3 7-62 15,0 0-10-15,-3 0-3 0,2 4-7 16,-3 1-5-16,1 3-5 0,-1 0-5 0,2 6-5 16,-2-2-3-16,1 5-5 0,-1 3-2 15,2 3 0-15,-2 0-1 0,1 1 0 16,0 5 0-16,3 0-1 0,0 2-1 16,3-3 0-16,0-1-2 0,3-1-1 15,3-4-1-15,1-4-1 0,0-4 1 16,4-2 0-16,-2-4-1 0,1-3 1 15,-1 0-1-15,-1-4 0 0,0-1 0 16,0-4 0-16,-2-2-1 0,-2-2 0 0,-1 2-1 16,1-5 0-16,-1-1 0 0,-3 1-1 15,3-1 1-15,-3 1 0 0,0 0 0 16,3 2 1-16,-3 0-1 0,0 5 1 16,0 3 0-16,0 0-1 0,0 4 1 15,0 5-1-15,0 3 1 0,0 3-1 16,0 2 1-16,-4 4 0 0,4 1 0 15,0-1 0-15,-3 3 0 0,3-1 0 0,0-2 0 16,4 1-3-16,-4-1-5 0,5-3-6 16,-2 0-6-16,2-5-5 0,0 0-5 15,0-2-3-15,0-2 0 0,1 0 1 16,-2 0 4-16,1 0 3 0,-1-3 3 16,-1-2 5-16,0-4 1 0,0 0 4 15,0-2 3-15,0-1 4 0,0-2 2 16,1-2 3-16,2 1 3 0,-2 0 5 0,0 1 4 15,0 0 6-15,0 3 4 0,-1 1 5 16,0 2 2-16,-3 2 4 0,0 4 3 16,3 2 0-16,-3 5-2 0,0 0 0 15,0 5-2-15,0 4-2 0,0 0-4 16,0 3-3-16,2 1-3 0,-2 0-3 16,4-1-2-16,-4-2-2 0,4-1-2 15,-1-4-2-15,0 1-1 0,-1-7-2 0,1-2 0 16,1-2-2-16,-1 0 0 0,0-2 0 15,1-6-2-15,0-2 1 0,-1-3-1 16,1-1-1-16,-1-2 0 0,1-2-1 16,1-1 0-16,-1 0 1 0,3 3-2 15,0-1 1-15,1 3 0 0,1-1 0 16,1 5 0-16,-1 2 0 0,0 0-1 16,0 6 1-16,-3 2 0 0,0 3 0 15,1 4 1-15,-4 2-1 0,4 3 1 0,-4 2-1 16,1 1 0-16,-1-1-4 0,1 0-7 15,-1-1-8-15,-1-1-10 0,1-2-14 16,1-3-11-16,-1 1-9 0,2-5 151 16,-1-3-260-16,0 0-129 0,1 0-364 15</inkml:trace>
  <inkml:trace contextRef="#ctx0" brushRef="#br3" timeOffset="139792.7199">13527 5912 570 0,'-8'-11'145'16,"0"3"7"-16,-2 2-82 0,-1 1-15 15,0 0-8-15,-1 2-11 0,0 3-9 0,-1 0-9 16,0 7-6-16,1-1-6 0,0 4-3 16,2 3-1-16,1 4-2 0,0 0 1 15,1 1-1-15,4 0 0 0,1 1 0 16,3-3 0-16,0-3-1 0,0 0-1 15,3-3-1-15,4-3-1 0,0-2 0 16,4-5-1-16,1 0 0 0,-1 0-1 16,2-3 0-16,-1-3 2 0,2 2 0 15,-4-4 0-15,0 2 2 0,1-2 0 0,-1 2 1 16,0 0 1-16,-1 0 0 0,0 0 0 16,-1 4 1-16,0 0 0 0,-1 2 2 15,0 2 1-15,-3 4 0 0,2 2 1 16,-2 2 0-16,0 2 1 0,-1 4 0 15,-3 1 1-15,4 1 0 0,-4 5 2 16,0 0 1-16,-5 0 3 0,1 2 2 0,0-1 1 16,1 0 3-16,-4-2 1 0,2 0 0 15,-1-3-2-15,1-2-2 0,-3-4-3 16,2-2-3-16,0-3-2 0,1-1-4 16,-1-4-4-16,1-3-5 0,1-6-2 15,4 0-3-15,0-6-4 0,0 0-3 16,4-6-2-16,2-3 1 0,1 2 1 15,2-4 2-15,3 1 3 0,1-2 2 16,2-1 4-16,2 0 3 0,3 1 1 0,-3-3 1 16,1 1 1-16,-1 0 0 0,0 1 1 15,-2-2 0-15,-3 1 0 0,1-1 0 16,-2 1 0-16,-1-1 0 0,-3 1 1 16,-1 2 0-16,-4 0 0 0,-2-1 0 15,-2 8 1-15,-4-1 1 0,-1 4 1 16,-2 2 0-16,0 7 2 0,0 1-1 0,-1 4 1 15,1 6 1-15,-1 2 0 0,1 5-2 16,0 4 0-16,2 2-1 0,0 4-1 16,4 2-2-16,3 0 0 0,0 1-2 15,2-5 1-15,4 1-1 0,2-3 0 16,-1-2-3-16,2-6-3 0,1-1-6 16,1-4-6-16,0-1-11 0,0-5-11 15,0 0-10-15,1 0-6 0,1-8-6 16,1 0 74-16,1-3-174 0,-1-2-111 0,3-1-296 15</inkml:trace>
  <inkml:trace contextRef="#ctx0" brushRef="#br3" timeOffset="140167.7596">13942 5714 521 0,'0'-14'143'16,"-7"3"9"-16,1 3-66 0,-1 3-22 16,-3 5-10-16,-2 0-12 0,1 0-12 15,-2 8-10-15,-1 0-7 0,0 3-3 0,-4 5 0 16,3 5-1-16,0-2-1 0,3 2-1 15,3 4-1-15,3-1-1 0,2-4-2 16,4-3-2-16,9-2 0 0,-1-4-1 16,2-3 0-16,2-5 1 0,0-3 0 15,1 0 1-15,-1-8 0 0,-2-1 0 16,0-3 0-16,1-1-1 0,-2-5 1 16,-1-3-1-16,-3-1-1 0,-1-2 1 0,-2 0-1 15,-2-4 1-15,0-1-1 0,0 0 0 16,0-3 0-16,0-2-1 0,-4-1 1 15,1 2 0-15,3 3-1 0,-4 4 3 16,4 5 4-16,-4 7 4 0,4 8 5 16,0 7 2-16,0 9 4 0,-3 7 3 15,3 7 1-15,0 4-5 0,0 6-2 16,3 5-4-16,0 3-4 0,2 4-6 0,-2 2-10 16,1 3-17-16,0-1-23 0,-2-1-22 15,2-2-131-15,-4-2-149 0,3-7-347 16</inkml:trace>
  <inkml:trace contextRef="#ctx0" brushRef="#br3" timeOffset="141339.7586">12771 8265 395 0,'0'-5'113'0,"3"-1"8"0,-3 2-42 15,0 0-15-15,0 4-6 0,0 0-7 16,0 5-7-16,-4 2-5 0,-3 4-5 16,-1 4-4-16,-1 5-4 0,-3 3-2 15,-3 4 0-15,-1 4-2 0,-1 5-2 16,2 2-1-16,0 4-4 0,1-2-1 0,2 0-2 15,-1 0-2-15,3-2-3 0,2-5-2 16,-1-3 0-16,-1-3-1 0,2-2 0 16,3-5-2-16,0-4 0 0,2-3 0 15,3-2-1-15,-2-3 0 0,2-3 0 16,0-1-1-16,0-1 0 0,0-3-1 16,0 0-2-16,0-5-2 0,0 5-3 0,0-6-4 15,0 0-4-15,0-3-4 0,0-2-5 16,-3-2-2-16,3 1-1 0,0-4-1 15,0 2 2-15,-3 0 1 0,3-1 4 16,-4 4 3-16,4-2 3 0,-5 3 3 16,2-2 3-16,3 1 3 0,-4 3 2 15,4 1 3-15,-3 2 2 0,3-1 3 16,0 2 3-16,0 0 4 0,0 4 4 16,0-2 5-16,0 2 6 0,0 0 6 0,0 4 2 15,4-1 1-15,-1 6 0 0,0-1-1 16,0 2-4-16,1 4-3 0,-1 0-5 15,0 1-2-15,0 1-3 0,0 2-2 16,-3-2 0-16,4 1-2 0,-4-1-1 16,2-5-1-16,-2 3 0 0,0-3-2 15,0 0 1-15,0-2-2 0,0 0 0 16,0 1-1-16,-2-3 0 0,2-1-1 0,0-2-1 16,-3 0-1-16,3-4-1 0,0 0-1 15,0-5 0-15,0 2 0 0,3-5-1 16,-1 0-1-16,3-2 1 0,3 0-2 15,2-4-1-15,2-1-1 0,3 0-2 16,2-3 0-16,1 1-1 0,1-3-1 16,1 2 2-16,2 1-1 0,-1-1 0 15,-2 4-1-15,-1 1 0 0,0 1 0 0,-4 1 0 16,-2 5 0-16,-5 0 3 0,-2 4 1 16,-5-2 2-16,0 4 2 0,-6 0 1 15,-1 4 1-15,-2-2 1 16,-3 0-1-16,-1-2 1 0,0 6-1 0,-2-6 0 15,1 0 0-15,-1 0-1 0,0-5-1 16,1 0-3-16,1-1-8 0,3-4-14 16,1-2-18-16,4 2-17 0,3-3-129 0,2-3-141 15,4-1-330-15</inkml:trace>
  <inkml:trace contextRef="#ctx0" brushRef="#br3" timeOffset="142386.7448">13055 8026 545 0,'-5'-6'133'0,"-2"0"4"16,0 2-85-16,-1 0-12 0,1 4-4 15,-2 0-7-15,0 0-8 0,1 7-7 16,-1 2-4-16,-1 4-3 0,3 1-2 16,-3 6-2-16,3 2 0 0,-1 4 0 15,3-1 2-15,0 1-1 0,5 1 0 16,0-4 0-16,5-2-1 0,2-5-1 16,2-5 0-16,5-4-2 0,-2-4 0 0,4-3 1 15,1-7-1-15,-3-3 1 0,3-3-1 16,-3-2 1-16,-1-1 0 0,-1-3-1 15,-3-1 0-15,-2 1 0 0,-4 2-1 16,0 1-1-16,-3 2-3 0,0 1-2 16,0-2-6-16,0 4-3 0,-3-1-6 15,3 2-1-15,0-1-4 0,0 3 0 16,0 2 1-16,0 2 2 0,0 1 5 0,0 3 4 16,0-3 3-16,4 3 4 0,-4 0 3 15,4 0 2-15,-1 3 2 0,0-3 2 16,1 3 5-16,-1-1 6 0,1 3 8 15,-1 2 6-15,1 2 7 0,0 1 5 16,-1 0 4-16,0 3 1 0,-1 3 1 16,1 1-3-16,-1-2-4 0,-2 2-3 15,4 2-2-15,-4-1-4 0,4-2-3 0,-4-2-3 16,2-3-4-16,-2-1-1 0,0-4-1 16,0-2-3-16,3-1-1 0,-3-3-1 15,0 0-3-15,0-7-1 0,4 1-2 16,-4-5-1-16,3 0-2 0,0-6-2 15,-1 1-4-15,3-5-5 0,2 1-6 16,0 2-7-16,0 0-6 0,3 0-10 16,-2 2-9-16,2 0-9 0,0 5-5 0,1-3-1 15,-3 4-1-15,2 1 1 0,0 1 190 16,0 2-280-16,-2 1-120 0,0 0-372 16</inkml:trace>
  <inkml:trace contextRef="#ctx0" brushRef="#br3" timeOffset="142527.3831">13353 7960 533 0,'0'0'153'0,"0"5"9"16,0-1-52-16,0-1-27 0,0 3-13 0,0 1-10 16,0 1-9-16,0 3-8 0,4 5-8 15,-2-2-6-15,1 1-7 0,0 2-5 16,1 1-5-16,-1 0-9 0,1-2-13 16,-2-3-10-16,0-3-16 0,1 1-20 15,0-4-18-15,0-3-36 0,0-4-85 16,-1 0-117-16,2-8-258 0</inkml:trace>
  <inkml:trace contextRef="#ctx0" brushRef="#br3" timeOffset="142668.0253">13407 7927 580 0,'-3'-3'131'0,"3"-1"0"0,-2 4-99 15,2-3-14-15,3 3-14 0,3 0-18 16,-2 4 54-16,3-1-171 0,1-1-113 0,3 1-303 15</inkml:trace>
  <inkml:trace contextRef="#ctx0" brushRef="#br3" timeOffset="143089.9442">13632 7932 450 0,'4'0'128'0,"-4"0"7"0,0 0-50 16,-5 0-20-16,-1 0-4 0,-2 0-12 15,1 4-12-15,-3 0-9 0,0 1-7 0,-2 2-5 16,1 1-6-16,-1 3-2 0,1 2-2 15,0 1-2-15,0 2-1 0,1 0-1 16,1 0 0-16,0 1 0 0,4-4 0 16,2 0-1-16,3-3-1 0,0 0 1 15,5-4-1-15,0-2 0 0,2-4 0 16,2 0 0-16,0-4 0 0,1-4 0 16,0 0-1-16,2-2 1 0,1-2-1 0,-1-1 0 15,0 2 1-15,0-2-1 0,0 1 1 16,-2 1 1-16,-2 2 2 0,0 4 6 15,-2 2 7-15,-1 3 8 0,0 8 9 16,-1 4 7-16,0 0 9 0,-2 7 3 16,2 3 1-16,0 6-1 0,-2 3-3 15,-2-1-5-15,5 0-5 0,-5 3-7 16,0-2-5-16,-2-1-7 0,-2-1-4 16,-2-2-5-16,-1-2-4 0,-3 0-3 0,-1-2-1 15,-3-6-1-15,2-1-2 0,-3-6-5 16,0-2-6-16,1-4-8 0,1-4-9 15,0-9-11-15,1-2-14 0,2-7-12 16,2-3-19-16,3-3-14 0,2-6-5 16,3 0-112-16,0-3-128 0,3-2-292 15</inkml:trace>
  <inkml:trace contextRef="#ctx0" brushRef="#br3" timeOffset="143277.4653">13737 7883 610 0,'3'0'170'0,"-3"0"9"16,0 7-66-16,0 2-31 0,0 3-10 16,0 3-15-16,0 4-14 0,0 1-11 15,0 1-9-15,0 4-7 0,0-4-6 0,0 1-6 16,3-2-7-16,-1 2-10 0,-2-3-10 16,5-4-9-16,-2-3-17 0,-3 0-20 15,2-3 0-15,-2-4-128 0,0-5-128 16,5 0-306-16</inkml:trace>
  <inkml:trace contextRef="#ctx0" brushRef="#br3" timeOffset="143668.1299">13852 7926 540 0,'0'8'143'16,"0"0"10"-16,0 2-70 0,0 3-13 15,3 2 1-15,0 5-3 0,-3 0-5 0,3-2-5 16,-3 5-6-16,3-3-6 0,-3-1-6 16,0 0-7-16,3-5-8 0,-3-3-7 15,0 0-6-15,3-5-4 0,-3-6-4 16,5 0-2-16,-1-5-4 0,0-5-1 16,2-3-3-16,-2-1-1 0,3-6-2 15,-2-1 0-15,2-2 0 0,-1-1 0 16,1 3 1-16,1-1 3 0,1 3 0 15,1 2 2-15,-2 3 1 0,1 3 0 0,-1 4 1 16,-1 3 1-16,-2 4-1 0,-1 0 1 16,-4 5 0-16,4 5 0 0,-4 1 0 15,0 5 1-15,0 1-1 0,0 3 1 16,3 0-7-16,-3 1-10 0,7-4-9 16,-5-4-13-16,3 1-19 0,2-5-17 15,-1-1 86-15,0-3-207 0,2-5-135 0,0 3-351 16</inkml:trace>
  <inkml:trace contextRef="#ctx0" brushRef="#br3" timeOffset="144043.1701">14248 7946 706 0,'-12'-5'177'16,"0"0"3"-16,-2 1-99 0,3 1-28 15,-1 3-14-15,2 0-16 0,1 0-10 0,0 5-5 16,2-1-5-16,0 4-1 0,0 1-1 15,0 1 0-15,1 0 0 0,-1 3 0 16,2 2 0-16,0-1 0 0,3 3 1 16,2-4-1-16,0 1-1 0,0-3 0 15,7-1 0-15,0-1 0 0,0-4 0 16,3-3 0-16,0-2 0 0,0 0-1 16,0 0 0-16,0-6 0 0,-1 0-2 0,0-3-1 15,-2-2-2-15,0 1-1 0,-2 0 1 16,-2 0-1-16,0 0 1 0,1-1 0 15,-4 2 2-15,3 4 1 0,-3-2 1 16,3 2 0-16,-3 2 0 0,2 0 0 16,-2 3 0-16,4 3 0 0,-4 0-2 15,0 3-2-15,4 2-3 0,-2 1-5 16,2 1-5-16,0 0-8 0,1-1-8 16,0-1-5-16,1-2-3 0,1-2-1 0,-1-4-2 15,0 0 0-15,-1 0 190 0,0-6-283 16,-1-1-121-16,-1-2-379 0</inkml:trace>
  <inkml:trace contextRef="#ctx0" brushRef="#br3" timeOffset="144230.6889">14324 7864 452 0,'0'-26'140'16,"0"-1"11"-16,-3-1-29 0,3 5-33 0,0 6-5 16,0 3-9-16,4 6-9 0,-4 7-6 15,4 6-7-15,-4 7-7 0,0 5-7 16,2 4-6-16,-2 6-6 0,0 3-9 15,3 1-6-15,-1-1-4 0,1 3-4 16,-1-4-4-16,2-2-8 0,-1-3-9 16,0 0-14-16,1-7-13 0,-1-1-23 15,-3-3-18-15,3-5-124 0,-3-3-140 0,0-5-320 16</inkml:trace>
  <inkml:trace contextRef="#ctx0" brushRef="#br3" timeOffset="144433.8353">13848 7728 783 0,'-15'0'171'0,"3"0"1"16,6 0-149-16,6 2-34 0,0-2-71 15,3 0-85-15,3 0-131 0,3 0-293 0</inkml:trace>
  <inkml:trace contextRef="#ctx0" brushRef="#br4" timeOffset="148434.2596">13736 9128 235 0,'3'-7'80'0,"2"0"12"15,-1-3-23-15,-1 0 6 0,0-1 3 16,-3-1-6-16,0 0-5 0,0-1-5 16,0 1-5-16,-6 1-3 0,-1 0-3 15,0 5-5-15,-1 0-4 0,0 3-6 16,-1 3-7-16,0 6-5 0,0 3-7 0,0 4-5 15,1 4-3-15,-2 2-3 0,1 4 1 16,0 2 2-16,1 3-1 0,1 4 2 16,3-1-1-16,4 1 1 0,0 0-2 15,7-4-2-15,1-3-1 0,5-7-3 16,-1-4 0-16,5-8 0 0,-1-6 0 16,1-4 1-16,0-8 1 0,2-7 1 15,-2-2-1-15,1-5 1 0,-5-1 0 0,0-2-1 16,-4 3 1-16,-3 0-1 0,-2 2 1 15,-4 2-1-15,-6 1 1 0,0 0-1 16,-2 3-1-16,-2 2-1 0,0 1 0 16,0 2-1-16,-2 6 0 0,2 7-1 15,2 0 1-15,0 7-1 0,-2 7 0 16,0 5 0-16,1 2 0 0,0 7 0 16,1 2 1-16,0 5-1 0,2 2 1 15,2 1 1-15,4-2 1 0,0-1 2 0,4-8 0 16,4-2 2-16,2-8 1 0,3-8 1 15,2-3 2-15,2-10 0 0,0-2-1 16,1-6 0-16,-1-3-2 0,-2-3-1 16,-1-7-1-16,-1 2-3 0,-3-1-1 15,-3-1-1-15,-3-1 0 0,-4 0 0 16,0 0-1-16,-4 1 0 0,-1-2 0 0,-4 4 0 16,0 5-1-16,-2 2 0 0,0 6 0 15,-2 5 0-15,1 5 0 0,-2 10 0 16,0 3 0-16,-1 5 1 0,3 7-1 15,2 2 1-15,-4 7 0 0,5 5-1 16,2 1 1-16,2 2 0 0,2-3 0 16,1-1 1-16,2-4-1 0,2-5 1 15,2-8 0-15,1-6 1 0,3-3 1 16,3-6 0-16,0-6 0 0,4-5 1 0,0-5-1 16,3-3 0-16,-3-4 0 0,-2-5-2 15,0-1 1-15,-4-3-2 0,-3 0 1 16,-2-2-1-16,-4 1 0 0,0-3 1 15,-7 0-1-15,4 3 0 0,-4 1 0 16,1 4 0-16,-1 5 1 0,0 5-1 16,1 2 0-16,-1 5 0 0,0 5 1 15,1 5-1-15,-1 1 0 0,-1 7 1 0,1 3-1 16,-3 2 0-16,2 7 0 0,2 1 1 16,-2 2 0-16,6 2 0 0,2-1 1 15,0-4 0-15,5 3 0 0,2-6 0 16,2-5 0-16,4-6 0 0,0-3 0 15,2-4 0-15,2-4 0 0,0 0 1 16,-1-9-1-16,2 0 1 0,-1-2-1 16,-3-6 0-16,-2 0-1 0,-2-6 0 0,-2 1 0 15,-4-1-1-15,-4-1 1 0,0 1-1 16,-5 0-1-16,-2-2 0 0,-2 3 0 16,-1 1-1-16,-3-1 1 0,1 3-1 15,-3 6 1-15,0 3 0 0,0 5 0 16,-2 5 1-16,0 6 0 0,-1 4 0 15,1 5 0-15,2 4 0 0,0 2 0 16,-1 3 0-16,3 5 0 0,2 1 0 0,4 0 1 16,1 1-1-16,6-4 1 0,0-3-1 15,3-1 0-15,4-8 1 0,4-4-1 16,2-6 1-16,2-5-1 0,1 0 0 16,-1-4-1-16,0-7-5 0,-1-1-5 15,0-3-8-15,-4-2-13 0,-1-2-14 16,-4-1-29-16,-3-2 135 0,-2 2-273 15,0-1-163-15,-5-1-433 0</inkml:trace>
  <inkml:trace contextRef="#ctx0" brushRef="#br4" timeOffset="149918.7913">11004 9040 439 0,'0'0'115'15,"0"-4"7"-15,0 4-52 0,0-2-20 16,0 2-4-16,0 0-3 0,0 0-5 0,0 0-6 16,0 0-5-16,-4 2-5 0,3 5-3 15,-3 0-3-15,0 2-1 0,-1 4-1 16,1 2 2-16,-2 2 2 0,2 4 0 16,-1 0 0-16,3 0 0 0,2 0-1 15,0 0-3-15,4 1-1 0,2-3-2 16,3-4-1-16,1-4 1 0,1-1-1 15,1-4 1-15,1-6 0 0,1-3 2 16,-3-5 0-16,3-4 0 0,-4 0-1 0,1-5-1 16,-2-3-1-16,0 1-2 0,-3-1 0 15,-1 2-2-15,-1-1-1 0,-4 2 0 16,0 0 0-16,-5 2-2 0,0 0 0 16,-2 1-1-16,1 1-1 0,-1 2 0 15,2 1 0-15,-3 3-1 0,3 2 0 16,0 5 0-16,0 0 0 0,0 6 0 0,0 4-1 15,-1 5 1-15,-2 3 0 0,2 0 0 16,-2 5 0-16,2 3 0 0,0-1 0 16,5 2 0-16,1 1 0 0,1-2 0 15,4 0-1-15,2-3 1 0,2-6 1 16,4 0 2-16,-1-9 1 0,3-6 3 16,-1-2 2-16,4-7 0 0,-2-3 2 15,-1-8-1-15,0 1-1 0,-1-2-1 16,-4-4-2-16,-1 2-1 0,-6 0-1 0,0 1-1 15,-3 1 0-15,0-3-1 0,-6 2 0 16,-1-2-1-16,0 3-1 0,-7-4 1 16,3 4-1-16,-2 3 0 0,-1 4 0 15,1 5-1-15,-1 7 1 0,3 0 0 16,-2 9-1-16,2 7 1 0,-2 2 0 16,2 5 1-16,0 6-1 0,1 3 2 0,2 3 0 15,2 4 1-15,3 0 1 0,3-3 1 16,3-2 0-16,6-2 1 0,1-5-1 15,1-10 1-15,4-3-2 0,1-7 1 16,2-3-2-16,1-4 1 0,-2-6-1 16,1-3 0-16,-3-3-1 0,-1-3-1 15,-3-2 0-15,-1-1-3 0,-6-4-2 16,-4 1-3-16,0-3-4 0,0-2-8 0,-7 1-10 16,1-2-12-16,-2-1-21 0,0 1-20 15,-2-3 17-15,0 2-144 0,-2-4-138 16,4 3-318-16</inkml:trace>
  <inkml:trace contextRef="#ctx0" brushRef="#br4" timeOffset="150872.0176">11190 7512 484 0,'-3'-7'125'16,"-4"-1"6"-16,0 1-69 0,0 3-9 16,-1-1-5-16,-2 5-9 0,0 7-8 15,-2 1-7-15,0 5-3 0,-3 2-3 16,0 8 0-16,0 0 3 0,0 6 1 15,1 1 3-15,3 6 1 0,-1 0-1 0,4 2-3 16,3 1-2-16,5-2-3 0,0-8-4 16,3-2-2-16,4-7-1 0,3-6 1 15,1-7-1-15,4-7 1 0,0-3-1 16,0-7 1-16,3-6-2 0,-1-3 0 16,1-7-3-16,-3-1-1 0,-3-3-1 15,-2-2-1-15,-1 3 0 0,-5-3-1 16,-4 3 0-16,0 2-1 0,-5 0 1 0,-4-2-1 15,-2 2-1-15,1 2 0 0,-4 4 0 16,3 3 1-16,-3 1-2 0,3 6 1 16,2 7-1-16,1 7 1 0,0 8-1 15,1 2 1-15,0 7-1 0,2 4 1 16,0 4 0-16,-2 3 0 0,3 2 1 16,1 0 1-16,3 2 0 0,3-2 1 15,3 0 0-15,0-3 1 0,4-5 1 16,3-2 1-16,0-5 0 0,5-6 2 0,-3-4 0 15,4-2 1-15,-3-6 0 0,0 0 1 16,2-11-2-16,-1-2-1 0,-3-3-1 16,-1-1-1-16,-3-7-2 0,-4 3-1 15,-2-4-1-15,-4 1 0 0,-5 0-2 16,-4 1-1-16,0-1-1 0,-3 0-2 16,-1 1 1-16,-4 3-1 0,-2 2 0 0,0 5 1 15,0 4 1-15,-1 5 2 0,-1 4 2 16,1 10 0-16,0 4 1 0,-2 3 1 15,4 5 0-15,-2 3 0 0,3 5 1 16,4 4-1-16,3 1 0 0,3-1 0 16,7-2-1-16,3-2-1 0,7-3 0 15,1-6 0-15,7-8-7 0,2-5-13 16,5-8-15-16,2-6-13 0,3-8-163 0,0-9-165 16,2-3-404-16</inkml:trace>
  <inkml:trace contextRef="#ctx0" brushRef="#br5" timeOffset="156880.0389">13718 7455 444 0,'-3'-10'111'0,"0"1"6"16,1 0-65-16,-1 6-11 0,0-1-7 15,0 4-5-15,1-3-7 0,-1 3-5 16,-1 7-4-16,-1-1-3 0,0 5-1 15,-1 3 2-15,-1 4 1 0,0 5 3 0,-1 1 2 16,-1 3 0-16,2 0 2 0,0 1-1 16,3 1-1-16,4-4-3 0,0-2-2 15,4 0-3-15,1-5-3 0,3-3 0 16,0-5-1-16,2-3 1 0,-1-7 3 16,1 0 2-16,-1-6 4 0,1-2 1 15,0-4 0-15,1-5 0 0,-1-1-2 16,0-2-2-16,-1 0-3 0,-1 0-1 0,-1-3-1 15,-3 5 0-15,-2-2-1 0,-2-1 1 16,0 2-1-16,-3-2 0 0,-1 0-1 16,-1 2-1-16,1 3 0 0,-2-1 0 15,1 7-1-15,-1 4 0 0,2 0 0 16,-4 6-1-16,2 3 0 0,0 6 0 16,-1 2-1-16,0 7 0 0,0 4-1 15,0 3 0-15,1 4 0 0,0 2 1 16,-1 0-1-16,4 1 1 0,-1 0-1 0,4-1 1 15,0-2 0-15,5-4 1 0,4-5 0 16,-1-5 2-16,5-5 2 0,2-8 2 16,0-4 3-16,3-7 1 0,1-6 2 15,-1-3-1-15,1-1-1 0,-2-4-1 16,0 0-3-16,-2 0-1 0,-2 1-2 16,-2 1 0-16,-3 0-2 0,-2 2 1 0,-3-3-2 15,-3 0 0-15,-4 1 0 0,-2 0-1 16,-4 0 0-16,0 1 0 0,-1 4 0 15,-4 5-1-15,1 3 1 0,-1 8-1 16,1 4 1-16,-1 7-1 0,1 7 0 16,1 3 0-16,0 3 0 0,2 5 0 15,-1 1 0-15,2 4 0 0,1-1 0 16,2-1 0-16,3-2 0 0,4 3-1 16,0-6 1-16,4-1 0 0,2-4 0 0,5-7 1 15,1-1 1-15,1-7 2 0,4-7 2 16,1 0 1-16,2-7 1 0,-2-6 1 15,1-2-1-15,-1-4-1 0,-1-2-2 16,0-1-1-16,-5-1-1 0,-2 0-1 16,-4 3-1-16,1 1 0 0,-7 0 0 15,0 0 0-15,-7 4-1 0,0 0 0 16,-3 0 1-16,0 2-1 0,-3 3-1 0,1 0 1 16,-2 8-1-16,0 2 1 0,0 3-1 15,1 6 0-15,-1 4 1 0,0 5-1 16,1 4 1-16,0 2 0 0,2 1-1 15,1 2 1-15,1 2 0 0,1-1 0 16,3-3 0-16,1-1-1 0,4-5 0 16,0-2 1-16,4-7 0 0,3-3 0 15,1-7 0-15,2-4 1 0,3-3 1 0,-2-7 0 16,4-4 0-16,0-1 0 0,-1-4-1 16,0-1 0-16,-2 2 0 0,0-1-1 15,-1 0 1-15,-1 0-2 0,-5 0 0 16,0 4 0-16,-5-4 0 0,0 5-1 15,0 0 0-15,-7 1 0 0,1 2 1 16,0 5 0-16,0 2 0 0,-3 8 0 16,0 0 0-16,2 11 1 0,-3 3-1 0,0 4 0 15,1 2 1-15,0 3-1 0,1 3 1 16,1-1 1-16,1 2-1 0,2-2 0 16,0 1 1-16,2-1 0 0,2-2 0 15,0-4 0-15,6-5 0 0,-2-3 0 16,3-3 0-16,2-8 0 0,2 0 1 15,2-11-1-15,-1-1 2 0,1-3-2 0,-1-3 1 16,1-2-1-16,-3-2 0 0,-1 0 0 16,-3 2-1-16,-2 0 0 0,-4 1 0 15,0 2 0-15,0 1-1 0,-5 1 1 16,0 2-1-16,-2 0 1 0,0 4 0 16,1 5 0-16,-2 4-1 0,-1 0 1 15,-2 0 0-15,1 9 0 0,0 3 0 16,-1 2 1-16,1 3-1 0,-1-1 1 15,1 1 0-15,2 0 0 0,2-3 0 0,-1 1-1 16,4-5 1-16,0-2-4 0,3-2-7 16,3-3-9-16,1-3-14 0,2-4-22 15,1-4-25-15,1-2-135 0,4-4-153 16,0 1-355-16</inkml:trace>
  <inkml:trace contextRef="#ctx0" brushRef="#br3" timeOffset="183429.7216">15249 7420 390 0,'0'0'104'0,"0"0"4"0,0 0-34 15,0-2-37-15,0 0-5 16,0-2-4-16,0 2-2 0,3-4-3 0,1 3 2 16,-1-4 2-16,0 3 1 0,2-4 0 15,-1 0 2-15,1-1 1 0,-2 1-1 16,0-1-1-16,1-2-1 0,0-2-1 15,-1 0-2-15,0 0-2 0,-3-2-2 0,4-2-2 16,-4-2-2-16,4 2-2 0,-4-2-1 16,0 3-1-16,0-3-1 0,0-2 0 15,0 2-1-15,0-4 2 0,-4 1-1 16,4-1 1-16,-4-4 0 0,4 2-1 16,-2-3 0-16,2 0-1 0,0-2-1 15,0 3 0-15,2-4-2 0,-2 3 0 16,0-4-1-16,4 2-1 0,-4-3 1 15,0 0-1-15,0 0-1 0,0 0 1 0,3-4-1 16,1 2 0-16,0 0 0 0,2-1-1 16,1 2-1-16,-2-2 0 0,0 1 0 15,-2 1 0-15,0-3-1 0,-1 2 0 16,1-1 0-16,0 2 0 0,2-3-1 16,-1 0 1-16,2 1-1 0,0-1 0 15,-1 2 0-15,1-2 0 0,0-2 0 16,1 1 0-16,-1-1 0 0,0 0 0 0,0-1 0 15,0 2 1-15,0 1-1 0,-1 3 1 16,1 0-1-16,-2 2 1 0,1-1-1 16,-2-2 0-16,1 4 0 0,-4-6 0 15,5 2 0-15,-2 0-1 0,-1 2 1 16,1 0-1-16,1 2 0 0,-1 1 0 16,2 0 1-16,-1 1-1 0,1 1 0 0,-1-2 1 15,0 0-1-15,-1-2 0 0,0-1 1 16,1 0-1-16,-2 4 0 0,2-1 1 15,-2 3-1-15,2 2 0 0,-1 3 0 16,0 2 1-16,0 0-1 0,-3 3 0 16,4-2 0-16,-4 2 0 0,0-2 0 15,3 0 1-15,-3-1-1 0,0 3 0 16,0 3 0-16,0-1 0 0,0 0 0 16,-3 4 1-16,3 0-1 0,0 0 0 0,0 1 0 15,0 0 0-15,0 0 0 0,0 0 0 16,0 0 0-16,0 0 0 0,0 4 0 15,0-2 0-15,0-1 1 0,0 3-1 32,0-2 0-32,0 0 0 0,0 1 0 0,0 1 0 0,0-2 0 0,0 3 0 15,0-2 0-15,0-1 0 0,3 4 0 16,-3-2 0-16,0 2 0 0,0 0 0 0,0-1-1 16,0 2 1-16,0 0 0 0,0-2 0 15,0 3 0-15,0-1 0 0,0 3 0 16,0-5 1-16,0 5-1 0,0-3 0 15,0-1 0-15,0 4 0 0,0-4 0 16,0 2 0-16,3 2 0 0,-3-5 0 16,0 5 0-16,0-3 0 0,0 3 0 15,0 0 0-15,-3-5-1 0,3 5 1 0,0 0 0 16,0 0-1-16,0-2 1 0,0 2-1 16,0 0 1-16,0 0-1 0,0 0 1 15,0 0 0-15,0 0-1 0,0 0 1 16,0 2 0-16,0-2 0 0,0 0 0 15,0 0 0-15,0 0 0 0,0 0 1 16,0 0-1-16,0 0 0 0,0 0 0 16,0 0 0-16,0 0 0 0,0 0 0 0,-3 0 0 15,3 0 0-15,0-2 0 0,0 2 0 16,-3 0 0-16,3 0 1 0,0 0-1 16,0-2 0-16,0 2 0 0,0 0 0 15,-2 0-1-15,2 0 1 0,0 0 0 16,0 0 0-16,0 0-1 0,0 0 0 15,0 0 1-15,0 0-1 0,0 0 1 16,0 0-1-16,0 0 1 0,0 0 0 16,0 0 0-16,0 0-1 0,0 0 0 0,0 0 0 15,0 0 0-15,0 0-1 0,0 0 0 16,0 0 0-16,-3 2-1 0,3-2 1 16,0 0-1-16,0 0 1 0,0 2 1 15,0-2-1-15,0 0 2 0,0 0-1 16,0 0 1-16,0 0-1 0,0 0 1 15,0 0 0-15,0 0 0 0,0 0 0 0,-2 0 0 16,2 0-1-16,0 0 1 0,0 0 0 16,0 0 0-16,0 0 0 0,0 0 0 15,0 0 0-15,0 0 0 0,0 0-1 16,0 0 1-16,0 0 0 0,0-2 0 16,0 2-1-16,0 0 1 0,0-3 0 15,0 3-1-15,-4-4 1 0,4 1 0 16,0 0 0-16,0 1 0 0,0-2-1 15,0 0 1-15,0 0 0 0,-3-2 0 0,3 2 1 16,0-1-1-16,0 1 0 0,0-3 0 16,0 1 0-16,0-2 0 0,-2-1 0 15,2-1 0-15,-3-2 0 0,3-1 0 16,-3-3 0-16,-1 0 0 0,0-3 0 16,2 1 0-16,-3-2 0 0,1-1 0 15,0 0 0-15,2 0 0 0,2 3 0 16,-4 1 0-16,4 3 0 0,0-1 0 0,-3 0 0 15,3 0 1-15,0 1-1 0,0-2 0 16,0 1 0-16,-2-2 0 0,2 1 0 16,0-1 0-16,0 3 0 0,0-3 0 15,0 2 0-15,0 0 0 0,0-1 0 16,0 3 0-16,2-1 0 0,-2 3 1 16,0 0-1-16,0 1 0 0,0 2 0 15,0 2-1-15,0 3 1 0,0 3 0 0,0-3 0 16,0 3 0-16,0 0-1 0,0 0 0 15,0 0 1-15,0 0-1 0,0 0 0 16,-2 1 0-16,2-1 0 0,0 5 0 16,0-5 0-16,-3 2-2 0,3-2-3 15,0 4-2-15,0-4-5 0,0 0-4 16,0 3-6-16,-3-3-4 0,3 0-4 16,0 2-4-16,-4-2-2 0,4 6-2 0,-4-3-3 15,-1 1 0-15,0 2 0 0,0 1 2 16,-3 2 1-16,1 0 2 0,-3 2 5 15,1 1 5-15,0-1 4 0,1 3 6 16,-2-2 2-16,-1 3 4 0,3-1 2 16,0-4 3-16,1 2 1 0,-2-1 2 15,2-1 0-15,0-2 1 0,2 1 0 0,-1-1 1 16,2-1 1-16,0-1 0 0,4 0 0 16,-5-2 2-16,5 0 0 0,0-1 2 15,0-2 1-15,0-1 4 0,0 0 2 16,0 0 3-16,3 0 4 0,0 0 2 15,1-3 3-15,-1-2 1 0,3 0 0 16,-2-1 1-16,2-3-1 0,-1 0-3 16,-1-1-1-16,2-1-2 0,-1 0-3 15,0-1-2-15,2-2-2 0,0 2-3 0,-1-3-1 16,2 0-2-16,-1 1-1 0,1-2 1 16,-2 0 0-16,1 1-1 0,-1 0 1 15,0 3 0-15,-2 0 1 0,-4 1 1 16,2 3 1-16,-2 1 0 0,0 3 1 15,0 0 0-15,0 0 1 0,0 4-2 16,0-2 0-16,0 2 0 0,4 3 2 16,1 5 1-16,1 1 3 0,3 7 2 0,4 4 1 15,4 8 1-15,0 2-2 0,4 3-2 16,0 2-3-16,1-4-4 0,0-3-2 16,-1-2-1-16,-1-7-1 0,0-3 0 15,-1-3 0-15,-3-4 0 0,-3-4 0 16,-1 1-1-16,-4-3 1 0,-2-3-1 15,-6 4 1-15,-6-4-2 0,-4 0 0 16,-2 0 0-16,-4 0-1 0,-2 0-1 16,-3 0-1-16,-1 0-1 0,-2 0-1 0,-1 0-1 15,0-4-1-15,-3 4 1 0,1 0-2 16,0 0 0-16,2 0 0 0,2 0-2 16,4-1-3-16,4 1-4 0,4 0-10 15,5-3-9-15,6 3-17 0,3-5-14 16,6 5 0-16,4-4-123 0,3 2-127 15,1-2-291-15</inkml:trace>
  <inkml:trace contextRef="#ctx0" brushRef="#br3" timeOffset="184007.9082">15807 5206 535 0,'0'0'133'0,"0"0"10"0,0 5-70 16,4 3-19-16,0 3-6 0,0 3-1 15,-2 6-3-15,1 7-4 0,-3 6-6 16,0-1-6-16,0 4-4 0,0 0-5 16,0 1-3-16,0-6-5 0,0-5-3 15,0-4-5-15,0-5-7 0,0-5-8 0,0-6-10 16,3-6-12-16,-3 0-11 0,3-7-11 16,-3-4-9-16,4-5-9 0,-4 0-93 15,0-5-103-15,-3-2-241 0</inkml:trace>
  <inkml:trace contextRef="#ctx0" brushRef="#br3" timeOffset="184320.4409">15727 5209 503 0,'-3'-5'128'0,"3"-1"5"16,0 3-71-16,6 3-13 0,2-3-9 16,5-1-8-16,1 3-5 0,5-2-3 15,3 3-1-15,-1-4-2 0,4 4 1 16,-1 0 0-16,0 0-2 0,-1 6-3 15,-3-1-2-15,-3 0-3 0,-2 3-2 16,-2 0-2-16,-4 1-1 0,-3 0 1 0,-2 0 0 16,-4 0 1-16,0 2 0 0,-7 0 1 15,0 0 0-15,-3 3-1 0,-3-2-2 16,-2 2 0-16,-3-1-2 0,-2 2 0 16,-1-2-2-16,-2 0-2 0,-1-3-1 15,1-2-2-15,1 0-3 0,3-7-6 16,2-1-6-16,4-2-10 0,5-4-12 15,5-3-11-15,3-1-8 0,9 1-5 16,3-3-107-16,2 0-112 0,3 1-260 16</inkml:trace>
  <inkml:trace contextRef="#ctx0" brushRef="#br3" timeOffset="185008.014">16136 5283 320 0,'2'0'98'0,"-2"-2"6"15,4 2-25-15,-4-4-20 0,0 4-6 0,2 0-7 16,-2 0-5-16,0 0-5 0,0 4-3 15,0 1-3-15,-2 0-1 0,-1 3 0 16,3 4-2-16,-5 2 0 0,2 4 0 16,-1 1 1-16,1 4 1 0,3 0-1 15,-2 2 0-15,2-2-1 0,0 0-2 16,4-1-4-16,1-2-1 0,3-4-2 16,1-4 0-16,4-6-1 0,0 0 2 0,2-6-1 15,3-4 1-15,1-2-1 0,-1-5-3 16,0 0-2-16,-3-6-4 0,0 2-2 15,-2-1-3-15,-2-2-2 0,-3-2-2 16,-2 1-1-16,-2 1-6 0,-4 1-6 16,0 0-8-16,0 3-8 0,-5-2-10 15,-1 3-13-15,-1-1-11 0,1 4-5 0,-2-1 0 16,1 0-1-16,1 2 84 0,0 3-180 16,1-2-106-16,0 4-299 0</inkml:trace>
  <inkml:trace contextRef="#ctx0" brushRef="#br3" timeOffset="185304.9209">16365 5085 448 0,'0'-1'117'0,"4"-2"5"16,-4 3-62-16,3-3-9 0,0 3 0 15,1 3-4-15,-4 4-2 0,2 4-1 16,-2 4-1-16,3 4 0 0,-3 4-2 0,0 3-2 16,0 3-3-16,0 0-5 0,0 3-4 15,0-4-4-15,-4 5-4 0,4-4-3 16,-5-1-5-16,5-2-3 0,0-5-3 31,0 0-3-31,0-2-3 0,0-7-5 0,0-2-4 0,0 0-6 0,0-4-9 16,0-1-14-16,0-5-12 0,0 0-8 15,4-4-5-15,-4-1-3 0,0-2-106 16,0-1-110-16,0-3-252 0</inkml:trace>
  <inkml:trace contextRef="#ctx0" brushRef="#br3" timeOffset="188414.6293">16529 5078 531 0,'-3'0'126'0,"3"7"6"0,0 3-91 15,5 4 0-15,-1 1-5 0,2 5-4 16,-1 1-4-16,2 1-4 0,-2 3-4 0,1 1-4 16,-2-1-3-16,-1 1-4 0,0-4-1 15,-3 1-4-15,3 1-1 0,-3-3-3 16,0 0-2-16,-3-3-4 0,0-4-7 16,3-2-4-16,-4-2-7 0,4-3-6 15,-4-1-7-15,4-3-8 0,0-3-33 16,0 0-62-16,0 0-91 0,0-7-210 0</inkml:trace>
  <inkml:trace contextRef="#ctx0" brushRef="#br3" timeOffset="189289.7166">16862 5227 553 0,'0'4'134'0,"0"5"4"16,-2 3-89-16,2 0-4 0,0 6-3 15,0 2-2-15,0 2-5 0,5 0-3 16,-1 1-2-16,2-1-2 0,-1-1-2 0,1-1-2 16,-1-6-2-16,0 1-4 0,0-2-2 15,-2-4-1-15,-3-4-1 0,2 0-2 16,-2-5-3-16,0 0-1 0,-2-9-1 15,2 2-2-15,-5-4-1 0,2-4-2 16,-1-1-2-16,1-4-2 0,3-2-1 16,-3 1-1-16,3-1-2 0,2 0-1 15,1 2-2-15,1 3 1 0,2 2-1 16,2 3 2-16,-1 4 1 0,2 2 2 0,0 4 0 16,1 2 1-16,-2 0 1 0,1 0 1 15,2 4 0-15,-1 0 0 0,1 1 1 16,1-2-1-16,2 1 1 0,1-1 1 15,0-3-1-15,1 0 0 0,2 0 1 16,-1-3-1-16,1-1 1 0,-2-1-1 16,0-2 1-16,-1 1-1 0,-2-2 1 0,-2 0 0 15,1-1-1-15,-4-1 0 0,0 0 1 16,-3-1-1-16,-3 0 0 0,-2 1 1 16,0 1 0-16,-6 3-1 0,1-1 0 15,-4 4 0-15,-2 3 0 0,0 0 0 16,-1 3-1-16,0 4 1 0,1 5 1 15,-2 1 1-15,2 4 1 0,1 2 2 16,0 1 1-16,3-2 0 0,0 2 1 0,4 0-1 16,3-2-1-16,0 0-1 0,3-3-1 15,2-1-3-15,3-2-4 0,0-3-5 16,5-3-6-16,1-2-12 0,0-4-13 16,3 0-11-16,2-4-10 0,2 0-4 15,2-2-7-15,1-2-90 0,2-1 5 16,0-2-77-16,1-2-155 0</inkml:trace>
  <inkml:trace contextRef="#ctx0" brushRef="#br3" timeOffset="189664.7584">17500 5212 443 0,'7'-13'116'0,"-4"0"9"0,-3 2-59 15,0 2-5-15,-6 3 3 0,-2 6-3 16,-2 0-3-16,0 0-5 0,-1 9-6 16,-2 0-6-16,0 5-6 0,-1 0-5 15,-1 2-5-15,0 2-4 0,1 1-2 16,1 0-3-16,2 0-3 0,4-2-3 0,2 0-2 15,5-4-3-15,6-1-2 0,1-4-2 16,5-5-1-16,1-3 0 0,3-3-2 16,1-5-1-16,-2-4-2 0,0-3-1 15,-2 0 0-15,-1-2-1 0,-3-3 1 16,-2-1 1-16,0 0 1 0,-2 3 3 16,0 0 0-16,-3 3 1 0,2 0 3 15,-1 6 1-15,0 3 6 0,0 6 5 16,-3 5 5-16,2 4 3 0,-2 7 4 15,0 3 3-15,0 6 0 0,0 3 1 0,-5 7-2 16,2 3-1-16,-1 1-2 0,1 3-3 16,-1 1-4-16,1-3-4 0,3-3-4 15,0-4-6-15,0-5-4 0,0-3-6 16,3-8-7-16,0-4-8 0,2-4-10 16,-1-5-12-16,1-4-12 0,0-8-15 0,1-2-16 15,2-5-9-15,-2-4-2 0,-1-5-107 16,-1-4-119-16,-2 0-271 0</inkml:trace>
  <inkml:trace contextRef="#ctx0" brushRef="#br3" timeOffset="190258.57">17624 5183 577 0,'0'0'157'16,"-3"0"8"-16,1 0-67 0,2 4-28 0,-5 3-7 15,2 0-10 1,1 1-10-16,2 4-8 0,-3-2-4 0,3 2-4 15,0 1-1-15,0 2-2 0,4-1-2 0,1 1-3 16,0 0-2-16,1 1-3 0,2-4-2 16,3 1-2-16,2-4-1 0,2-2-1 15,1-4-1-15,1-3 0 0,1-4 0 16,0-2-2-16,-2-3-1 0,-2-4-1 0,-3-1-1 16,-1 0-1-16,-2-2-1 0,-3-1-2 15,-2 1-1-15,-3-2-3 0,0 1-4 16,-3 1-4-16,0 0-5 0,-1 1-5 15,1 4-7-15,-1 0-4 0,1 3-4 16,3 4-6-16,0-1-6 0,0 5-4 16,0-1-2-16,0 1 3 0,5 0 2 15,-1 1 3-15,1 3 7 0,-1-4 7 16,2 4 8-16,-1-4 8 0,3 1 4 0,-1-1 5 16,1 0 4-16,2 0 5 0,-3 0 6 15,3 0 5-15,0 0 5 0,1 0 4 16,-1-2 6-16,1 2 3 0,-1-5 1 15,0 1 0-15,0-2-1 0,-1 1-2 16,0-1-3-16,-2-3-4 0,0 2-3 16,-1 1-2-16,-2 0-2 0,0 0-3 15,-1 2-2-15,-3 0 0 0,0 0-2 0,-7 4 1 16,2-4-1-16,-2 4 1 0,-2 0-1 16,-1 5 1-16,-1-1 0 0,-2 4 1 15,3 3 1-15,-2 1 2 0,0 3 1 16,2-1 2-16,2 4 2 0,0 1 0 15,3-3-1-15,1 1-3 0,4-2-1 16,0-1-3-16,7-2-2 0,0 0-2 0,3-4-3 16,1-1-2-16,2 0-6 0,2-6-7 15,2-1-8-15,1 0-14 0,0 0-13 16,2-2-10-16,1-4-6 0,0 1-113 16,1-2-116-16,-3-3-274 0</inkml:trace>
  <inkml:trace contextRef="#ctx0" brushRef="#br3" timeOffset="190555.4785">18278 4994 639 0,'-3'-7'166'15,"-2"4"6"-15,-1 3-95 0,-1 0-14 16,-2 0-7-16,0 6-16 0,-1 4-14 16,-1 2-7-16,1 0-6 0,1 3-4 15,0 1-2-15,4 0-2 0,1 1-3 16,4-3-2-16,4 1 0 0,3 0 0 0,1-3 0 15,5 2 0-15,3-3 1 0,3-2 0 16,-1 0 2-16,3-2 5 0,0 0 4 16,0-2 4-16,-2 1 4 0,-4 0 3 15,-5 1 5-15,-3-2 3 0,-7 3-1 16,-9 0-3-16,-5 2-1 0,-6 3-2 16,-4-1-3-16,-5 1-6 0,-5-1-5 15,-3-1-5-15,-4-2-12 0,3-1-14 16,2-4-18-16,3-4-44 0,5-4-146 0,8 4-174 15,8-10-410-15</inkml:trace>
  <inkml:trace contextRef="#ctx0" brushRef="#br3" timeOffset="191727.4754">13105 6445 575 0,'-8'0'132'0,"1"5"2"0,1 4-100 0,1 6-5 15,2 3-4-15,-1 5-4 0,1 6-3 16,3 5-2-16,0 1-1 0,3 7-2 15,3-2-2-15,-1-3-1 0,5-1-3 16,2-3-4-16,0-8-6 0,3-2-8 16,1-8-8-16,1-2-6 0,0-5-10 15,0-5-114-15,-2-3-114 0,1-2-275 16</inkml:trace>
  <inkml:trace contextRef="#ctx0" brushRef="#br3" timeOffset="192071.2613">13442 6595 530 0,'-3'-5'123'0,"0"0"2"0,-2-1-90 15,1 3-7-15,0-2-3 0,-2 3-5 16,0 2-5-16,-2-3-1 0,1 3-1 16,0 0 1-16,-3 2-1 0,1 1 0 15,1 4 0-15,-2 0 0 0,0 3 0 0,0 3 2 16,0 1 1-16,1 8 3 16,0-2 1-16,3 2 2 0,1-2 0 0,1 0-1 15,4 1-3-15,0-5-4 0,0-2-4 16,6 0-5-16,0-5-7 0,2-1-14 15,0-2-13-15,3-4-14 0,0-2-10 16,-1 0-106-16,3-2-10 0,-3-2-98 16,2-3-184-16</inkml:trace>
  <inkml:trace contextRef="#ctx0" brushRef="#br3" timeOffset="192383.7943">13596 6543 525 0,'-10'-8'124'0,"0"1"3"0,1 2-81 15,0 0-15-15,2 1-1 0,-1 4-3 16,1 3-7-16,0 4-1 0,-1 3 0 16,0 1 0-16,-1 5 0 0,1 2-1 15,-1 5 2-15,1 1 1 0,5-3 1 16,3 3-1-16,0-1-2 0,2-3-1 15,6-2-2-15,-1-5-1 0,4-1-3 0,2-5-2 16,1-3-2-16,0-4-1 0,1-3-1 16,0-2-2-16,-3 0-2 0,1-6-4 15,-2-1-6-15,-1-2-8 0,-4 0-12 16,-2-1-10-16,-1-1-11 0,-3-1-9 16,0 3 178-16,0-2-287 0,-3 2-131 15,-1 2-383-15</inkml:trace>
  <inkml:trace contextRef="#ctx0" brushRef="#br3" timeOffset="192984.9859">13649 6472 444 0,'0'0'133'0,"3"4"8"0,0 1 0 0,2 1-81 16,0 4-5-16,-1 3-1 0,3 2-7 15,-1 0-4-15,-1 1-5 0,2 3-4 16,-1-2-4-16,-2-1-2 0,2-2-3 16,-2 0-4-16,0-3-2 0,-1-1-3 15,0-1-2-15,0-3-4 0,-3-3-3 16,3-3-2-16,-3 0-1 0,0-3-2 16,0-4 0-16,0-3-1 0,0-2-2 0,0-3-1 15,0-1-3-15,0-5-3 0,0-1-3 16,0 1-2-16,4 1 0 0,-1 2 0 15,0 1 1-15,1 2 3 0,-2 5 3 16,2 5 2-16,-1 0 3 0,-1 5 2 16,1 6 2-16,0 2 4 0,0 3 3 15,-1 7 2-15,1-1 2 0,2 0 2 16,0 4 1-16,2-1-1 0,0-1-2 16,0-5-2-16,1-3-1 0,-1-2-2 0,1 0-2 15,-3-5-2-15,1-4-1 0,-2 0 0 16,2-4-2-16,-2-3 0 0,-1-2 0 15,1-1-1-15,-1-7 0 0,0-2-1 16,1-4-2-16,0-1-1 0,0 0-1 16,2-2-1-16,0 0-1 0,2 3 1 15,1 0 0-15,-1 5 1 0,0 1 1 0,-1 5 1 16,0 5 0-16,-1 1 2 0,-1 6 2 16,0 7 1-16,0 2 3 0,0 5 1 15,0 3 2-15,1 3 1 0,-1 1-1 16,0 0-1-16,0-1-1 0,0 3-4 15,0-6-3-15,0-3-4 0,0 0-7 16,0-4-8-16,0-2-10 0,-2-2-9 0,1-6-18 0,-1 0-15 16,0-6-7-16,-3-2-5 0,0-2-109 15,0-2-116-15,0-3-272 0</inkml:trace>
  <inkml:trace contextRef="#ctx0" brushRef="#br3" timeOffset="193563.1726">14046 6254 480 0,'0'6'138'0,"0"0"9"0,0 4-7 16,2-1-78-16,-2 7-6 0,4 0-1 15,0-2-4 1,1 5-3-16,0-4-4 0,1 3-5 0,-1-2-5 0,0-1-5 16,-1-4-4-16,1 2-5 0,0-4-5 15,-4-3-3-15,-1-1-4 0,5-3-1 0,-5-2-2 16,0 0 0-16,4-2-1 0,-4-6 0 15,0-1-1-15,0-1-1 0,0-4-1 16,0-3-2-16,0-3-2 0,0 0-3 16,-4-3-3-16,4-1-1 0,0-1-2 15,0 3 0-15,0 3-1 0,4 2 3 16,0 4 1-16,0 4 1 0,0 7 2 0,1 2 4 16,-1 8 2-16,0 2 5 0,0 5 3 15,-1 5 4-15,2 2 4 0,0 1 0 16,-1 2 0-16,2-3 0 0,-1-3-2 15,1-5-2-15,0-1-3 0,-1-3-2 16,1-2-1-16,-3-2-2 0,0-4-1 16,0 0 0-16,-3-2-1 0,2 0 0 15,-2-4 0-15,0-2 0 0,0-2 0 16,0-2 0-16,0-5-1 0,0 0-1 0,0-5-3 16,0 1-1-16,0-5-2 0,0 2-1 15,6 0-1-15,-2 3 0 0,3 2 2 16,-1 1 1-16,1 5 1 0,1 3 1 15,1 2 2-15,-1 3 0 0,-1 3 2 16,0 0 1-16,2 3 3 0,-3 5 1 16,1 3 2-16,-1 3 1 0,-1 3 1 15,0-1-2-15,0-1-1 0,-1 2-2 0,-1-2-2 16,1-1-2-16,-4-3-2 0,5-1-5 16,-5-2-5-16,5-1-9 0,-5 0-13 15,4-5-14-15,-4-2-17 0,4 0-17 16,-4-2-8-16,3-4-114 0,-3-2-128 15,4 0-285-15</inkml:trace>
  <inkml:trace contextRef="#ctx0" brushRef="#br3" timeOffset="193750.6929">14462 6069 686 0,'0'9'168'0,"-5"1"6"0,5 0-107 16,0 4-18-16,2 3-6 0,1-1-15 0,0-2-9 16,1 2-9-16,-1-1-8 0,0-1-9 15,0-2-11-15,-3-2-13 0,4-3-15 16,-4 1-12-16,0-4-60 0,0 0-58 16,0-4-108-16,0-5-224 0</inkml:trace>
  <inkml:trace contextRef="#ctx0" brushRef="#br3" timeOffset="193906.9583">14400 5951 586 0,'-4'-5'130'16,"1"2"0"-16,3 3-101 0,0 0-13 31,5 0-13-31,-1 0-20 0,1 3-7 0,2-3-107 0,-1 0-102 0,2 0-256 16</inkml:trace>
  <inkml:trace contextRef="#ctx0" brushRef="#br3" timeOffset="194141.3589">14554 5811 598 0,'0'0'162'0,"-5"-5"7"0,5 5-64 15,0 0-43-15,0 4-4 0,3 1-7 0,2 6-7 16,0 2-5-16,2 6-1 0,2 5 1 15,0 3-3-15,1 4-5 0,0-1-7 16,2 2-6-16,0-2-6 0,0-2-5 16,0-4-8-16,-2-2-8 0,-3-2-8 15,0-2-13-15,-3-3-11 0,-1-2-20 16,-3-2-20-16,0-2 110 0,0-3-233 16,-3-6-147-16,0 0-376 0</inkml:trace>
  <inkml:trace contextRef="#ctx0" brushRef="#br3" timeOffset="194297.6257">14508 6083 677 0,'0'0'150'0,"4"0"0"0,2-4-121 0,4-2-9 16,3 0-5-16,4-1-10 0,2-1-9 15,0-2-13-15,3 0-12 0,0-2-122 16,-4 0-120-16,0-1-303 0</inkml:trace>
  <inkml:trace contextRef="#ctx0" brushRef="#br3" timeOffset="194552.0422">14643 5463 713 0,'14'20'178'0,"5"1"10"16,5 5-115-16,2 6-3 0,0 3-7 15,1 3-13-15,0 3-10 0,-2 6-7 0,-1 0-8 16,-1 4-6-16,-4 0-5 0,-3 0-3 16,-5-2-7-16,-3 0-11 0,-8 0-14 15,0-3-17-15,-9-3-36 0,-4 2-139 16,1-6-161-16,-4-1-380 0</inkml:trace>
  <inkml:trace contextRef="#ctx0" brushRef="#br3" timeOffset="196099.0829">18463 4727 528 0,'6'-7'134'0,"0"2"10"15,-6 5-77-15,2 6-4 0,-2 4-3 16,4 3-5-16,-2 5-7 0,2 7-3 16,1 1-6-16,1 5-6 0,1 4-4 15,0 2-7-15,0 2-5 0,0 0-4 0,-1 0-4 16,-1-1-3-16,2 0-4 0,-4-6-7 15,1-4-7-15,-1-2-8 0,-3-6-11 16,2-5-14-16,-2-3-14 0,0-3-9 16,0-4-95-16,0-5-13 0,-4 0-97 15,2-8-189-15</inkml:trace>
  <inkml:trace contextRef="#ctx0" brushRef="#br3" timeOffset="196255.3469">18437 5024 619 0,'-5'0'170'16,"5"4"6"-16,4-4-29 0,6 5-96 16,6-5-13-16,4 0-9 0,4 0-15 15,4-3-31-15,-1-4 98 0,1-2-260 16,-1-3-163-16,0 0-445 0</inkml:trace>
  <inkml:trace contextRef="#ctx0" brushRef="#br3" timeOffset="203980.7658">16749 5962 528 0,'3'-14'126'15,"-3"-1"4"-15,3 0-86 0,-3 1-6 0,-3 1-3 16,0 3-6-16,0 1-5 0,-4 3-4 16,0 6-5-16,-3 3-4 0,-2 5-3 15,-1 6-2-15,-2 4-2 0,-3 5-1 16,0 3-2-16,0 1 1 0,0 0-1 16,4 5 0-16,1-3 1 0,4-1-1 15,3 0 1-15,6-7-1 0,0-1 1 16,4-7 1-16,6-3 3 0,4-5 2 0,2-8 2 15,2-7 1-15,0-2 1 0,3-4 0 16,-1-4-1-16,-1-3-3 0,-3-3-3 16,-2 1-3-16,-1 4 0 0,-2-1-1 0,-5 3-1 15,1 3 1-15,-3 0-1 0,-1 6 0 16,-3 2 0-16,3 3 0 0,-3 5 0 16,0 0 0-16,0 5 1 0,0 3 0 15,2 1 1-15,-2 5 0 0,3 2 0 16,-3-1 1-16,3 4-1 0,-3-1 0 0,4-1-1 15,-1 0 0-15,0-3-3 0,0 0-6 16,2-4-9-16,1-1-11 0,0-2-10 16,1-4-10-16,0-3-31 0,0 0-82 15,-1 0-103-15,-1-2-234 0</inkml:trace>
  <inkml:trace contextRef="#ctx0" brushRef="#br3" timeOffset="206094.9343">17014 5878 510 0,'0'0'118'16,"-4"0"3"-16,0 0-87 0,-1 4-7 0,-2 3-4 16,-2 1-6-16,-3 3-5 0,-1 5-3 15,-3 0-1-15,2 2-1 0,0-1-2 16,1-1-1-16,1-2-1 0,3 0 0 16,2-5-2-16,4-1 0 0,3-1 0 15,0-4 0-15,7 2 1 0,3-5 2 16,5 0 0-16,2 0 2 0,4-5 0 0,2 0 1 15,1 0 1-15,1-1 1 0,-3 3 0 16,-2 0 0-16,-1 3-1 0,-5 0 0 16,-1 0-1-16,-5 4-1 0,-1 1-1 15,-4 1-1-15,-3 1 1 0,-3 2-2 16,-2 1 1-16,-3 1 0 0,-3-1-1 16,-3 1 0-16,-2-1-1 0,-3 1 0 15,-1 0-1-15,-2-3-1 0,0-1-1 0,1-2-4 16,2-1-6-16,3-4-7 0,2 0-9 15,4-6-8-15,4-2-9 0,3-2-46 16,3-3-53-16,4 1-89 0,2-4-196 16</inkml:trace>
  <inkml:trace contextRef="#ctx0" brushRef="#br3" timeOffset="206751.2526">17100 5724 428 0,'0'0'111'0,"0"0"6"15,0-3-65-15,0 3-8 0,-2 0-4 0,2 0-9 16,0 0-10-16,0 0-6 0,0 0-3 16,0 3-2-16,0-3 1 0,0 0 1 15,0 0 3-15,0 3 4 0,0-1 2 16,2 2 1-16,-2 0 3 0,3 4 0 15,-3 1 0-15,5 3-1 0,-1 1-2 16,-1 5-2-16,2 0-2 0,2 2-3 16,0 1-2-16,3 1-3 0,1 1-2 15,1 0-2-15,1-1-3 0,2 0-1 0,-2-3 0 16,-3 1-2-16,-1-4 0 0,-2-2-3 16,-2 1-3-16,-5-4-4 0,0-1-4 15,-5 0-7-15,-2-4-5 0,1 0-6 16,-2-4-2-16,1-2-1 0,0 0 2 15,1-6 2-15,1 0 6 0,0-3 5 16,1-2 7-16,1-1 3 0,3-2 4 16,-4 1 3-16,4-1 2 0,0 1 1 0,0-1 2 15,0 5 3-15,5 1 2 0,-3 1 4 16,2 5 5-16,2 2 4 0,0 2 3 16,2 4 1-16,2 2 1 0,0 0-2 15,1 2-1-15,3-1-1 0,1 1-2 16,1-2-2-16,2 0-3 0,2-1-1 15,0-4-2-15,1 3-3 0,0-4-3 16,-3 2-2-16,-1-4-2 0,-4 4-2 16,-3-4-3-16,-3 2-1 0,-3-2-2 0,-4 0-3 15,0 0-4-15,-3 0-3 0,-2 0-1 16,-3 0-2-16,0 0-1 0,-3 0-1 16,-3 0 3-16,1-2 2 0,-3-2 4 15,-1-1 3-15,0-2 3 0,0 2 4 16,3-2 4-16,1-3 3 0,3 1 4 15,1 0 3-15,4-1 2 0,5 0 3 16,0 0 1-16,5 1-2 0,3 1-2 0,2-2-3 16,2 1-3-16,4 0-7 0,2-2-11 15,1 0-11-15,1 1-11 0,1-3-86 16,2 1-36-16,-2 1-104 0,4-3-215 16</inkml:trace>
  <inkml:trace contextRef="#ctx0" brushRef="#br3" timeOffset="207063.7857">17761 5658 577 0,'0'4'148'0,"0"3"5"0,0 5-80 16,0 2-22-16,5 7-4 0,-2 0-6 16,2 4-13-16,0 2-9 0,2 2-7 15,-1-1-3-15,1-1-6 0,0-3-2 0,0-2-7 16,-2-1-7-16,0-3-10 0,0-6-12 15,-2 1-10-15,-3-3 106 0,0-2-226 16,0-2-130-16,-7-2-346 0</inkml:trace>
  <inkml:trace contextRef="#ctx0" brushRef="#br3" timeOffset="207485.7062">17696 5900 593 0,'0'0'133'0,"8"-5"1"0,3 1-102 16,4-1-9-16,3 0-4 0,2-2-7 16,1 1-4-16,3 0-2 0,0-2-1 15,0 2-1-15,-3 1-1 0,-1 0-1 0,-1 2-1 16,-4-1 1-16,-2 4-2 0,-3-1 0 16,-4 1 0-16,-4 0 1 0,-2 5 3 15,-2-1 4-15,-3 0 4 0,0 2 5 16,-2 1 5-16,0 3 5 0,0 1 3 15,0 3 1-15,0-1 0 0,2 2 1 16,0 0-2-16,1 2-1 0,4-1-4 16,0-1-2-16,0-2-3 0,7 2-2 15,0-5-2-15,3-2-2 0,2-3-2 0,2-2 0 16,2-3-2-16,-1 0 0 0,4-3-2 16,-1-4-2-16,2-4-1 0,-3-3-2 15,1-2 0-15,-3-3-2 0,-1-3 0 16,-6-1-1-16,-4 2-2 0,-4-2-1 15,-4 2-2-15,-6 2-4 0,-4 0-6 16,-3 3-9-16,-6 3-9 0,-2 4-7 0,-2 6-11 16,-2 3-16-16,-1 3-7 0,-1 4-116 15,-4 3-124-15,-1 0-297 0</inkml:trace>
  <inkml:trace contextRef="#ctx0" brushRef="#br3" timeOffset="207860.7463">16315 5702 567 0,'-10'17'142'0,"-2"9"5"0,1 8-52 16,4 8-66-16,-1 5 1 0,3 5-2 15,5 3-7-15,-4-1-8 0,8 2-3 0,1-2-5 16,3-6-7-16,4-4-12 0,2-6-11 16,3-4-10-16,4-8 171 0,0-8-292 15,-1-5-141-15,4-9-397 0</inkml:trace>
  <inkml:trace contextRef="#ctx0" brushRef="#br3" timeOffset="208423.3043">16887 6422 540 0,'-17'0'128'0,"-1"0"3"0,2 3-78 15,1 3-31-15,2 3-3 0,0 2 0 16,1 6-7-16,1 4-5 0,1 1-1 16,-1 6 1-16,3 1 1 0,2 1 2 15,3 1-1-15,3-5 0 0,7-1-2 0,3-6 0 16,1-4-3-16,4-5-1 0,3-8-4 16,2-2-4-16,-1-5-7 0,2-4-8 15,-1-5-9-15,0-1-9 0,-2-2-105 16,-2-2-106-16,-5 1-255 0</inkml:trace>
  <inkml:trace contextRef="#ctx0" brushRef="#br3" timeOffset="208813.9709">16971 6276 543 0,'0'4'133'15,"0"6"5"-15,-4 3-80 0,4 4-14 16,0 4 0-16,0 2 0 0,4 6-4 15,-1 1-3-15,-3 2 0 0,5-1 0 16,-5 0 0-16,4-2-4 0,-1 0-3 0,1-4-6 16,1-4-2-16,1-5-6 0,1-2-5 15,-1-4-3-15,0-4-4 0,-2-2-1 16,1-4-1-16,-1 0 0 0,0-7 0 16,2-2-1-16,-1-6-1 0,2 1-2 15,1-7-2-15,1 1-2 0,1-5-2 16,-1 1 0-16,2 3-1 0,-3 0 0 15,2 3 2-15,-1 1 1 0,-1 7 2 0,-3 2 1 16,1 7 0-16,-3 1 2 0,-3 7 1 16,3 2 2-16,-3 5 2 0,0 5 2 15,4 1 1-15,-2 0 1 0,1 3 0 16,2 0-1-16,-1-3-2 0,2-1-2 16,0-2-1-16,-1-3-3 0,2-3-5 15,0-3-5-15,0-2-9 0,0-6-12 16,-1 0-15-16,-1 0-14 0,1-8-8 15,-2-1-115-15,1-2-124 0,-1-2-285 0</inkml:trace>
  <inkml:trace contextRef="#ctx0" brushRef="#br3" timeOffset="209220.2639">17436 6426 535 0,'-6'-3'134'15,"-4"0"3"-15,0-2-76 0,-1 3-18 16,0 2-4-16,0 0-10 0,-1 0-8 16,2 2-3-16,-1 5-2 0,0 2-1 15,0 5 1-15,0 0 0 0,1 5 2 16,1 2 1-16,3-1 1 0,-1 3-1 16,7-4-2-16,0-1-1 0,9 0-3 15,-1-4-2-15,2-5-1 0,2-3-2 0,2-6 0 16,0 0-2-16,-2-7 0 0,1-1-2 15,-2-2 0-15,-1-2-3 0,-1-2-3 16,-2-1-2-16,-1-1-2 0,-3-1-2 16,0 1-2-16,-3 2-1 0,3-2-1 15,-3 3 2-15,0 3 0 0,0 2 3 16,0 3-1-16,0 1 2 0,0 4 0 0,0 6 2 16,0 1 1-16,0 5 1 0,3 3 0 15,-3 1 2-15,0 2-1 0,4-1-4 16,0-3-4-16,-1 0-7 0,4-2-6 15,-1-2-7-15,-1-5-6 0,1 0-6 16,1-2-4-16,-1-3-2 0,0 0-102 16,-1 0-101-16,-1-8-250 0</inkml:trace>
  <inkml:trace contextRef="#ctx0" brushRef="#br3" timeOffset="210220.3739">17528 6380 522 0,'0'-2'132'15,"0"2"12"-15,0 0-72 0,0 9-7 16,0 1-2-16,0 1-8 0,2 6-4 16,-2 0 1-16,5 5-5 0,-2-2-6 15,0 3-3-15,2-3-4 0,0-2-5 0,-1-1-4 16,2-2-7-16,1-7-6 0,-2-1-1 16,1-4-5-16,0-3-1 0,1 0-2 15,1-7-1-15,1-3 0 0,0-2-1 16,0-5-1-16,0-2-1 0,-1-2-3 15,2 1-2-15,-2-3-2 0,0 2-2 16,1-1-3-16,1 5-1 0,-2-2-1 0,0 4 1 16,0 3 1-16,-1 3 2 0,-2 4 2 15,0 5 2-15,-2 4 3 0,-3 5 2 16,0 4 0-16,2 2 1 0,-2 3 1 16,0 0 0-16,5 4-1 0,-1-3-4 15,3 0-7-15,0-1-8 0,3 0-6 16,1-3-9-16,1-4-9 0,0-2-4 15,2-2 1-15,-1-2 3 0,2-5 4 16,-2-6 4-16,1-2 5 0,-1-1 7 16,-2-2 4-16,1-2 3 0,-2 0 3 0,-1-1 4 15,0 0 3-15,-2 2 4 0,-1-3 4 16,-2 1 2-16,-4-1 3 0,3 0 3 16,-3-1 4-16,-3 1 3 0,0-1 4 15,-2 1 4-15,1 1 5 0,-3 2 4 16,0 2 1-16,1 2 1 0,-2 2-2 15,2 5-1-15,-1 1-4 0,-1 4-5 0,1 2-6 16,-1 3-4-16,-1 2-3 0,2 2-1 16,0 1-2-16,-1-1-1 0,0-1-1 15,3 0-1-15,0-1-1 0,3-2 0 16,2-1-2-16,0-1 0 0,0-1-1 16,4-4-1-16,1 2 1 0,1-4-1 15,1 0 0-15,1-4 0 0,1 1-1 16,1-4-1-16,1 0-1 0,-1-1 0 15,1-1 0-15,0 1-1 0,1 3 2 0,-1 1 0 16,1 4 0-16,0 0 2 0,-2 0 1 16,0 9-1-16,0-1 2 0,-3 6 3 15,0 1 1-15,-4 4 3 0,0 2 4 16,-3 5 4-16,0 0 5 0,0 2 0 16,0 3 1-16,-4 0 0 0,2-1 0 15,-3 2-2-15,1-3-3 0,-1 2-2 16,-1-4-2-16,-2-2 0 0,2-5-1 15,-3-2-3-15,3-1-2 0,-1-3 0 0,3-6-2 16,1 0-2-16,3-5-1 0,-3-3-2 16,3-4-2-16,0-3-2 0,3-6-2 15,0-2-3-15,0-5-2 0,3-2-3 16,1-5-1-16,0-3-2 0,1 2-2 16,2-4 0-16,2-1 0 0,1-1 0 15,1 4 2-15,-1-1 1 0,1 2 2 0,1 1 2 16,-1 0 0-16,0 0 0 0,-3 4 1 15,-2-3 0-15,-2 3 2 0,-2 2 0 16,-2 1 2-16,-3 3 3 0,-4 5 3 16,-1 4 5-16,-2 5 3 0,-1 4 6 15,1 7 4-15,-2 2 4 0,0 5 4 16,1 5 0-16,2 0 0 0,1 3-1 16,3-1-3-16,2 2-4 0,3-3-2 15,4-1-2-15,3-3-3 0,2 0-2 0,2-6-2 16,2-2-2-16,2-1-2 0,-2-7-5 15,-1 0-8-15,0-5-14 0,0 0-14 16,0-5-23-16,-1-1-17 0,0-2-127 16,-3-1-139-16,3-2-323 0</inkml:trace>
  <inkml:trace contextRef="#ctx0" brushRef="#br3" timeOffset="210595.4111">18327 6168 661 0,'0'0'167'16,"0"4"7"-16,0-1-96 0,0 5-10 16,0 4-7-16,4 3-14 0,-1 5-9 15,0 1-7-15,2-1-8 0,1 3-7 16,1-3-7-16,-1 0-6 0,1-4-9 15,0-3-13-15,0-4-10 0,-2-1-13 16,0-1-15-16,-1-7-12 0,-1 2-9 0,-3-4-83 16,4-3-17-16,-4-3-96 0,0-2-189 15</inkml:trace>
  <inkml:trace contextRef="#ctx0" brushRef="#br3" timeOffset="211001.9042">18403 6089 311 0,'0'6'94'15,"3"-2"6"-15,0 1-32 0,-3 2-9 16,6 0 3-16,-1 2-8 0,-2 3-2 16,4 2 1-16,-1 1 2 0,-1 4 1 15,2 1 1-15,-1 1-1 0,0 2-3 16,-1-2-3-16,-1 0-4 0,0-3-6 15,2-3-7-15,0-4-4 0,-2-1-6 0,2-2-4 16,-3-3-4-16,2-5-4 0,-2 4-2 16,2-4-3-16,-1-8 0 0,0 3-2 15,0-7-1-15,0 2-2 0,3-5 0 16,-2-1-1-16,0-3-1 0,1 1-1 16,2 0 0-16,0-1 0 0,1 1 1 15,0 1-1-15,0 2 1 0,1 4 1 0,-2 2 1 16,0 4 1-16,-2 5 3 0,-1 3 1 15,-1 4 2-15,-4 6 0 0,5 5-1 16,-5 2 0-16,5 4-3 0,-5 1-7 16,5-3-9-16,0 1-14 0,-1-3-15 15,2-3-21-15,0-4-18 0,-1-2-87 16,0-4-37-16,0-2-117 0,-1-5-226 16</inkml:trace>
  <inkml:trace contextRef="#ctx0" brushRef="#br3" timeOffset="211520.1066">18248 6145 643 0,'0'-6'144'0,"0"-2"-1"16,0 2-113-16,0 3-11 0,3-1-11 16,-3 0-17-16,4 4-132 0,-1-2-122 0,1 2-311 15</inkml:trace>
  <inkml:trace contextRef="#ctx0" brushRef="#br3" timeOffset="212699.1806">17034 6953 543 0,'-7'-6'137'0,"3"6"3"0,0-3-63 16,4 3-43-16,0 9-1 0,0 2 2 15,0 5-5-15,5 5-6 0,1 4-1 16,0 4 1-16,1-1-3 0,0 0-4 0,-1-3-5 15,2-2-2-15,-4-4-3 0,1-2-2 16,-2-7-2-16,0 0-1 0,0-3 0 16,-3-1-1-16,0-4 1 0,3-2-1 15,-3 0 1-15,0-4 0 0,0-2-1 16,0-3-1-16,4-1-2 0,-4-3-2 16,4-4-3-16,-4 0-3 0,4-2-2 15,-4-1-2-15,5 0-1 0,-2 1 0 16,0 2 0-16,1 3 3 0,-2 2 1 0,1 8 3 15,0 4 3-15,0 0 2 0,-1 7 4 32,2 6 3-32,1 3 3 0,1 3 3 0,1 1 2 15,0 0 0-15,1 0 2 0,-1-2-2 16,2-3 0-16,-2-4-2 0,1-2-2 16,0-1 0-16,0-3 0 0,0-2-1 15,-2-3 1-15,1 0-1 0,0-6-2 16,-1 1 0-16,-1-2-1 0,0-2-2 15,0-2 0-15,0-2-2 0,0-4-1 16,-1-1 0-16,2-3-1 0,2-1-1 0,-2-1 0 16,2 2-1-16,-1-1 0 0,2 7 1 15,-2 2 0-15,0 3 1 0,-2 4 0 16,1 6 0-16,-2 0 1 0,1 6 0 0,0 4 1 16,-2 4 0-16,1 3 0 0,0 1-1 15,-2 2-4-15,3-1-8 0,0 0-9 16,2-4-10-16,0 0-12 0,3-5-8 15,1-3 83-15,1-1-194 0,0-6-118 16,2 0-318-16</inkml:trace>
  <inkml:trace contextRef="#ctx0" brushRef="#br3" timeOffset="213076.0165">17564 6945 442 0,'-9'-8'125'16,"-1"3"5"-16,0 2-25 0,2 3-57 15,0 3-5-15,0 4-5 0,2 1-8 0,0 2-4 16,2 6 0-16,0 0-1 16,0 2 1-16,2 4 0 0,2-1-1 15,0 1-1-15,0-2-2 0,4-2-3 0,3-4-2 16,0-3-4-16,2-3 0 0,0-6-2 16,1-2-1-16,0 0 0 0,0-6-2 15,-2 1-1-15,-2-4-1 0,0-1-2 0,-2-4-1 16,1 2-2-16,-1-3-2 0,1 0-2 15,-3-2-1-15,2 1-2 0,-1 0 0 16,-1 3 0-16,-2-2-1 0,4 3 2 16,-4 4 1-16,0 0 0 0,3 6 2 15,-3 2 0-15,0 2 1 0,0 7 1 16,0 2 2-16,0 4 0 0,0 3 1 0,0 0 0 16,6 2 0-16,-3 0-1 0,2-2 0 15,1-2-3-15,0-3-4 0,0-1-6 16,-1-2-8-16,1-6-12 0,-1 1-11 15,1-5-10-15,0 0-9 0,0-7-8 16,0-1-98-16,0-3-105 0,1 0-247 16</inkml:trace>
  <inkml:trace contextRef="#ctx0" brushRef="#br3" timeOffset="213263.5697">17706 6947 411 0,'0'-16'117'16,"-4"3"8"-16,4 0-45 0,-4 3-16 15,4 3-5-15,0 5-11 0,-3 2-11 16,3 0-8-16,0 0-6 0,0 1-7 15,0 4-6-15,0-1-5 0,0 5-3 16,0-1 0-16,3 2-3 0,-3 1-2 16,4 0-5-16,-2-1-5 0,1 1-5 15,0 1-6-15,1-2-6 0,1 0-7 0,-1-1-6 16,1 1 12-16,0-2-78 0,-1 0-19 16,0-2-79-16,-1-3-169 0</inkml:trace>
  <inkml:trace contextRef="#ctx0" brushRef="#br3" timeOffset="213437.3956">17761 7076 326 0,'0'4'104'0,"3"0"7"16,-3 3-15-16,3-4-25 0,-3 2-9 0,2-2-9 16,-2 2-4-16,3-2-4 0,-3-3-1 15,0 2-4-15,0-2-4 0,3 0-2 16,-3 0-3-16,0 0-5 0,0-1-6 16,0-3-5-16,0-1-4 0,0 0-5 15,0-1-6-15,0-4-10 0,0-2-7 16,0 1-12-16,-3-6-12 0,3 1-10 15,-5-2 27-15,2-1-140 0,-2-4-115 0,0 1-286 16</inkml:trace>
  <inkml:trace contextRef="#ctx0" brushRef="#br3" timeOffset="213863.9239">17796 6744 364 0,'0'4'99'0,"0"-2"0"0,0 3 0 16,0 0-82-16,0 2-9 0,3-1-4 15,-3 2-6-15,4-1-8 0,-1-1-10 16,0 3-24-16,0-1-8 0,-1 1 0 16,2 2 6-16,0-1 24 0,-2 2 19 15,3-1 19-15,-2 3 32 0,1 2 16 16,-1 0 10-16,0 2 4 0,0-1-14 16,0 2-4-16,-3 0-3 0,3-1-2 15,-3 2-2-15,3-5-4 0,-3 0-4 0,3 2-5 16,-3-7-4-16,3 1-4 0,-3-4-4 15,2-1-5-15,-2-1-5 0,3-5-2 16,-3 4-2-16,0-4-1 0,0-8-3 16,3 0-1-16,-3-3-1 0,0 0-1 15,4-7-1-15,-1-2-3 0,1 0-1 16,3-5-1-16,-1 2-1 0,4 1 0 0,0-1-1 16,1 5 0-16,1 1 0 0,2 1 0 15,-2 6 0-15,-1 3-1 0,2 4 1 16,-3 3 0-16,0 0 0 0,-3 6 0 15,1 1 0-15,-2 6 1 0,-1 0-1 0,3 2-3 16,-2 2-6-16,0 0-7 0,2-2-9 16,-1 1-12-16,2-4-16 0,-1 1-14 15,0-4 23-15,1-1-139 0,1-3-122 16,-2-5-297-16</inkml:trace>
  <inkml:trace contextRef="#ctx0" brushRef="#br3" timeOffset="214348.3461">18324 6764 586 0,'0'9'155'0,"0"1"9"0,0 4-75 15,0 5-18-15,0 1 0 0,3 5-7 0,1 3-10 16,1 4-7-16,1 2-6 0,0 1-7 16,3-3-8-16,0-2-6 0,-1 0-6 15,0-5-4-15,1-5-3 0,-4-3-2 16,0-4-3-16,-1-2 0 0,-4-7 0 16,3 2 0-16,-3-6 0 0,0 0 0 15,0-3-1-15,-5-4 1 0,3-6-1 16,-2 1 0-16,-1-6-1 0,0-4-1 15,-1-3-1-15,0-2-3 0,0-1-2 16,3-3-2-16,0 1-2 0,3-3-2 0,0 5 0 16,3 1 1-16,0 4 1 0,2 2 2 15,2 6 2-15,-1 1 3 0,1 3 1 16,2 1 1-16,3-1 1 0,0 1 0 16,3 1 1-16,1 0-1 0,2 0 1 15,-2 2 0-15,0 0-2 0,-2 3-4 16,-2 2-6-16,-2-2-6 0,-2 4-8 15,-1 0-13-15,-2 0-14 0,-2 0-10 16,0 0-4-16,-3 4 0 0,2-4-110 0,-2 4-110 16,0-4-259-16</inkml:trace>
  <inkml:trace contextRef="#ctx0" brushRef="#br3" timeOffset="215192.1867">18575 6910 520 0,'0'4'140'0,"2"2"8"16,2-6-56-16,4 0-28 0,-1 0-3 15,5-6-6-15,0 1-9 0,2-4-8 16,2-4-6-16,0 0-7 0,3 0-7 16,-1-3-5-16,-1 1-3 0,-2-1-4 0,-1 0-1 15,-3 1-4-15,-3 0-3 0,-2 2-2 16,-6-3-4-16,0 1-3 0,-2 0-5 16,-6 3-4-16,-2 1-3 0,-1 2 1 15,-2 3-1-15,-1 4 3 0,-1 4 2 16,2 4 5-16,0 4 5 0,1 2 2 15,0 5 2-15,1 5 3 0,1-1 2 0,0 3 2 16,3 3 2-16,2-1 2 16,1-1 1-16,4 1 1 0,2 0 0 0,4-4-1 15,2-4-2-15,2-4-1 0,3-1-2 16,2-7-2-16,-1-2-5 0,3-4-6 16,0-3-9-16,0-4-8 0,2 0-8 15,-1-3-8-15,1-6-6 0,0 4-6 16,-3-2 28-16,1-3-118 0,-2 1-95 15,-2-1-246-15</inkml:trace>
  <inkml:trace contextRef="#ctx0" brushRef="#br3" timeOffset="215583.5306">18899 6716 480 0,'0'-10'143'0,"-5"2"6"0,3 4-45 16,-1 4-25-16,0 10-9 0,0 0-7 16,3 6-9-16,-2 3-5 0,2 5-2 15,0 3 0-15,0 1-2 0,3 5-3 0,0-1-3 16,2 2-7-16,-1-1-4 0,3-3-7 15,-2 1-5-15,3-5-5 0,-2-5-5 16,1-3-3-16,-1-3-1 0,0-6-1 16,-4-3-1-16,1-3 0 0,-3-3 0 15,0-6-2-15,0-1 0 0,0-5-1 16,-5-4 1-16,1-3-1 0,-2-5-1 16,0-3-1-16,-1-1-2 0,2-5-3 15,0 0-5-15,3 1-3 0,2 1-3 16,2-2-2-16,2 4 0 0,3 0 0 0,1 6 4 15,3 0 3-15,1 4 4 0,-1 3 2 16,3 2 3-16,-2 4 5 0,0 1 3 16,0 6 5-16,0 3 2 0,-2-4 2 15,-1 4 1-15,-1 5 1 0,-3-1 0 16,-1 4-2-16,-4 2-2 0,0 4-1 16,-8 0-1-16,0 3-2 0,-3 1 0 0,-3 2-3 15,-1-2-1-15,-3-2-2 0,1 1-5 16,-1-2-5-16,1-4-9 0,1 0-11 15,3-4-18-15,3 0-17 0,2-4 91 16,4-3-219-16,0-1-142 0,4-3-368 16</inkml:trace>
  <inkml:trace contextRef="#ctx0" brushRef="#br3" timeOffset="215911.0208">19213 6524 621 0,'-14'6'162'16,"0"0"7"-16,1 3-82 0,-2 5-25 15,2 2-7-15,3 2-14 0,-1 1-10 0,4 5-4 16,0 1-4-16,4 2-1 0,3-3-2 16,3-2-1-16,2-1-1 0,4-3-1 15,2-6-3-15,4-4-2 0,3-3-2 16,0-5-3-16,1-4-2 0,0-2-1 15,-2-6-2-15,-1-2-1 0,-3-3 0 16,-4-2 0-16,-4-1 0 0,-5-3 0 16,0 1-2-16,-8-1-1 0,-3 4-3 15,-2-5-6-15,-2 5-10 0,-1-3-10 0,1 3-12 16,1 3-18-16,2-2-13 0,1 3-99 16,3 3-21-16,3 1-107 0,3 2-215 15</inkml:trace>
  <inkml:trace contextRef="#ctx0" brushRef="#br3" timeOffset="216098.5262">19295 6135 667 0,'13'9'201'0,"-1"4"12"16,3 6 0-16,6 9-129 0,4 7-1 15,2 5-10-15,2 5-20 0,0 3-13 16,1 5-11-16,-3 1-12 0,-7 1-9 15,-6-2-13-15,-8-1-12 0,-6-2-13 0,-10 0-17 16,-6-6-20-16,-5-1 64 0,-4-6-236 16,1-4-176-16,-6-2-443 0</inkml:trace>
  <inkml:trace contextRef="#ctx0" brushRef="#br3" timeOffset="217320.1469">7835 2658 574 0,'0'0'129'0,"4"0"7"0,-4 3-99 0,5 5-8 15,1 1 0-15,2 1 2 0,-1 1-4 16,2 2-3-16,0 2-2 0,0 1-2 16,-2-3-1-16,2 2 1 0,-3-2 0 15,0-2-1-15,-2-1-1 0,0-2-1 0,-4-2-2 16,1-3-1-16,-1 0-2 0,0-3-2 15,-1 3 0-15,1-3-3 0,-6-3 0 16,2-1-2-16,0-2-1 0,-1-2-2 16,2-4 0-16,-1-1-1 0,0-2-1 15,1 0 0-15,3-1-2 0,0 0-1 16,0 1-3-16,3 3-3 0,2 0-2 16,0 2-3-16,1 0-5 0,2 2-2 15,-2 2-3-15,3 0 1 0,-1 1-2 0,-1 4-3 16,3 1-2-16,0-4 0 15,-2 4 2-15,3 0 1 0,0 0 3 0,1 0 3 16,2 4 5-16,2-4 6 0,1 1 4 16,3 4 3-16,0-3 4 0,0 0 3 15,0 2 1-15,-1-4 4 0,-3 3 3 16,3-3 3-16,-7 0 4 0,-1 0 2 0,0 0 1 16,-4 0 1-16,-1-3-1 15,1-1-2-15,-5 0-4 0,-2-1-4 0,0 1-3 16,0 0-3-16,0-2-3 0,-4 1-1 15,-1-2 0-15,-2 3-2 0,-3-2 1 16,-3 1 0-16,2 3-1 0,-3-1 1 16,-3 3 1-16,3 0 0 0,-1 0 2 15,2 6-1-15,1 2 0 0,-1 1 1 16,2 3 1-16,2 2 1 0,2 4 1 16,2 0 2-16,0 3 1 0,5 2 0 0,0-3 0 15,7 2-2-15,3-4-1 0,4-2-4 16,5-2-2-16,0-3-7 0,3-6-6 15,2-1-11-15,0-4-14 0,0 0-10 16,-4-6 60-16,-2-2-183 0,0-4-127 16,-4-1-324-16</inkml:trace>
  <inkml:trace contextRef="#ctx0" brushRef="#br3" timeOffset="217777.6535">8359 2580 619 0,'0'14'154'15,"0"1"7"-15,5 4-97 0,0 2-3 0,-1 2-4 16,3 4-7-16,2 3-7 0,1-1-8 16,2 3-7-16,2 0-6 0,0-3-7 15,0-2-3-15,1-2-5 0,-3-4-3 16,-3-5-1-16,2-2-1 0,-3-5-1 15,-3-2-1-15,0-2 2 0,0-5-1 16,0 0 0-16,-5-6 0 0,-8-4-2 0,1-3 0 16,4-5-2-16,-3-5-3 0,0-2-2 15,-2-7-4-15,8-2-4 0,0 0-4 16,0-1 1-16,7 3 0 0,0 1 3 0,3 2 2 16,4 6 4-16,0 3 5 0,3 3 4 15,2 3 4-15,-5 1 1 0,-2 3 0 16,-2 1 2-16,1 4 1 0,-4 5 1 15,-1 5 2-15,-2 0 0 0,-4 4 1 16,0 4 0-16,0 0 1 0,-6 2 1 16,-3 2-2-16,-1 0-1 0,-4 2-3 0,-1-2-1 15,-5 1-1-15,0-3-3 0,0 1-8 16,-1-3-7-16,3-3-9 0,2-5-14 16,2-1-20-16,7-4-12 0,3-5-121 15,0-2-130-15,4-4-304 0</inkml:trace>
  <inkml:trace contextRef="#ctx0" brushRef="#br3" timeOffset="218074.5923">8708 2536 567 0,'-7'5'150'0,"-1"1"8"0,-2 2-70 15,0 2-24-15,3 1-2 0,-2 1-5 0,4 2-9 16,0 1-8-16,0 0-7 0,5 1-6 15,5-2-8-15,0 3-5 0,5-3-5 16,3-2-4-16,3-4-1 0,1-1-1 16,3-7 1-16,1 0 0 0,1-9-1 15,-2 0 0-15,0-5-1 0,-3 1 0 16,0-2-2-16,-7 0 0 0,-3 0 0 16,-7 1 0-16,-2 0-1 0,-6 1 0 15,-2 0-3-15,-2 2-4 0,-2 1-6 16,2 0-7-16,-1 3-12 0,2 1-20 0,3 2-4 15,0 0-135-15,2 1-135 0,4-3-328 16</inkml:trace>
  <inkml:trace contextRef="#ctx0" brushRef="#br2" timeOffset="226043.8689">16574 7502 428 0,'-6'0'106'0,"-3"0"3"16,1 0-64-16,-1 0-12 0,0 5-9 15,0 1-6-15,0 0-7 0,0 3-3 16,-1 1-1-16,2 1 2 0,-2 5 1 15,0 1 5-15,0 3 2 0,2 3 3 16,2 1 1-16,3-2-1 0,3 1-1 16,9-3-2-16,1 0-3 0,2-6-3 0,4-2-1 15,1-5 2-15,2-7 2 0,1 0 1 16,0-10 3-16,0 0 0 0,-1-3 0 16,-2-4 0-16,-3-1-2 0,-1-1-2 15,-5 0-1-15,-3 0-2 0,-5-1-1 16,0 0-1-16,0 2-1 0,-7 0-1 15,-2 1 0-15,-1 0-3 0,-2 0 0 16,-1 2-1-16,1 2 0 0,0-1-2 16,0 5 1-16,1 2-1 0,2 4 0 0,0 3-1 15,1 9 1-15,0-1-1 0,0 7 0 16,1 1 1-16,0 3-1 0,0 4 0 16,-3 3 0-16,3 2 0 0,0 1 1 15,3 1-1-15,4 1 0 0,0-2 1 16,4-2-1-16,6-4 2 0,4-5 0 15,2-5 3-15,3-6 3 0,1-7 3 0,1-4 3 16,0-8 1-16,0-2 0 0,-3-2 1 16,-2-5-1-16,-1-1-4 0,-5 0-2 15,-2-1-2-15,-3 3-2 0,-5 1-1 16,0 0-1-16,-3 0-2 0,-4 2 1 16,-1 3-2-16,-4-2 0 0,-1 5 0 15,-3 0 0-15,0 5-1 0,1 2 0 0,1 4-1 16,-2 7 1-16,2 2 0 15,2 5 0-15,0 4 1 0,1 2-1 0,0 5 1 16,2 2 0-16,3 3 0 0,2-1 0 16,4 2 1-16,3-2-1 0,3-3 0 15,4-5 0-15,1-4 0 0,4-5 2 16,2-6 0-16,0-6 2 0,3-5 2 16,-3-4 0-16,0-8 0 0,-1 0 0 0,-1-2-1 15,-3-3-1-15,-2-1-1 0,-3 0-1 16,-1 0-1-16,-3 2 0 0,-3-1-1 15,-3 1-1-15,-3 0-2 0,-2 2-1 16,-2 2 0-16,-3-1-1 0,0 2 0 16,-2 5 0-16,1 2 0 0,-1 5 2 15,2 4 1-15,-1 10 0 0,1 3 1 16,0 4 1-16,2 6-1 0,0-1 1 16,1 5 0-16,0 2 0 0,5-1 1 0,1 1 0 15,4 1 0-15,0-3 1 0,5-3 1 16,4-5 0-16,4-1 0 0,1-11 1 15,3-4 1-15,2-3 0 0,2-10 0 16,0-4 0-16,-1-5-1 0,-2 1 0 16,-1-4 0-16,-3-1-2 0,-4-2 0 15,-1 3-1-15,-4 2-1 0,-2 3 1 0,-3-4-1 16,-3 4-1-16,-1 0-1 0,-3 3 0 16,-3 3-1-16,-1 3 0 0,-4 2-1 15,-1 6 1-15,0 3 1 0,-2 4 0 16,0 5 0-16,-2 5 1 0,4 0 1 15,0 3 0-15,3 2 0 0,0-1 1 16,4-2 0-16,4-1 0 0,5-1 1 16,0-2 0-16,4-5 0 0,6-4 2 15,3-6 0-15,0 0 2 0,5-9 0 16,1-6 0-16,1-2 0 0,0-1 0 0,-3-3-1 16,0 1-2-16,-4-1-1 0,-2 0 0 31,-4 2-1-31,-3 0 0 0,-4 1-1 0,0 0 0 15,-7 2 0-15,1-1-1 0,-1 3 0 0,-2 4 0 16,-1 5-1-16,-1 5 1 0,-1 2-1 16,0 7 2-16,0 3-1 0,0 3 0 15,1 2 1-15,-1 0 1 0,3 1-1 16,1-1 0-16,0-3-1 0,4-2-6 16,4-2-9-16,0-3-10 0,0 0-10 15,7-7-19-15,0 0-18 0,2-7-15 16,1-2-109-16,-1-3-125 0,0-8-288 0</inkml:trace>
  <inkml:trace contextRef="#ctx0" brushRef="#br2" timeOffset="227794.8439">16751 3455 487 0,'-4'0'119'0,"1"-3"3"15,3 3-76-15,-3 0-12 0,0 0-4 16,3 0-4-16,-5 5-7 0,0 4-2 16,0 3 0-16,-1 5 3 0,-2 4 3 15,0 4 4-15,0 4 1 0,1 3 0 0,2-2-3 16,2-1-3-16,3-1-4 0,5-3-5 15,3-6-3-15,0-4-3 0,6-6 1 16,0-4 1-16,1-5 4 0,1 0 1 16,-1-5 1-16,0-4 1 0,0-5-1 15,-1-4-2-15,-3 0-2 0,-1-5-3 16,-2 1-2-16,-2-1-2 0,-2-1-1 16,-4 1-1-16,0 0 0 0,-5 0 0 15,-2 3 0-15,0-1-1 0,0 3 0 0,0 4 0 16,-1 2 0-16,1 3 0 0,1 6 0 15,0 3 0-15,-3 2 1 0,0 8-1 16,-1 4 1-16,0 5 1 0,0 5-1 16,-2 5 2-16,2 4 0 0,1 3 1 15,0 1 2-15,4-5 1 0,1-1 1 16,4-4 0-16,0-5 1 0,7-5-1 0,0-6 1 16,4-5 0-16,2-2 0 0,1-4 0 15,-1-7 1-15,1-3-2 0,1-6 0 16,2-4-1-16,-1-4-3 0,-1-2-1 15,-1-4-2-15,0-1-1 0,-1-5 0 16,-4 3 0-16,-3 1 0 0,-3 2-1 16,-3 1 1-16,-3 1-2 0,-2 3 1 0,-3 5-1 15,-2 1 0-15,-2 5-1 16,0 5 1-16,-1 3-1 0,-1 6 1 0,1 8 1 16,-1 4-1-16,1 6 1 0,2 4 0 15,-1 7 0-15,0 3 0 0,1 5 1 16,2 2 1-16,3 4 0 0,2-2 1 15,4-4 2-15,3-5 0 0,3-6 2 16,4-7 0-16,1-4 1 0,4-7 2 16,0-5 0-16,3-3 1 0,2-5-1 15,-1-3 0-15,1-6-2 0,1-4-1 16,0-2-2-16,-1-4-2 0,-3 0-1 0,-5-3 0 16,-1 1-1-16,-4 1 0 0,-7-2-1 15,0 4 0-15,-5 0-2 0,-2 0-1 16,-1 1-2-16,-2 4 1 0,-2 4-1 15,0 2 0-15,-1 4 1 0,0 4 0 16,-2 4 2-16,1 4 1 0,-1 8-1 16,-1 2 1-16,2 10 1 0,-1 3-1 0,2 5 1 15,3 2 0-15,1 3 1 0,4-3-1 16,5-1 1-16,0-6 0 0,8-2 0 16,0-9 1-16,3-4 0 0,2-4 1 15,2-5 1-15,0-3 0 0,2-6 0 16,0-3 0-16,0-4-1 0,0-1 0 15,0-3-1-15,-3-4-1 0,-2 1 1 16,-2-4-1-16,-4 4-1 0,-2-3 0 0,-4 2-1 16,-4-1-1-16,-4 3-2 0,-2-1-1 15,-1 0-1-15,-4 3-1 0,-1 4 1 16,-3 5 0-16,1 3 2 0,1 5 1 16,-2 7 1-16,0 4 1 0,3 6 1 15,1 6 0-15,1 1 0 0,2 5 1 16,0 2 1-16,5-2-1 0,3 1 1 0,4-3 0 15,0-3 0-15,3-4 1 0,4-5 0 16,4-4 1-16,0-5 0 0,2-6 0 16,2 0 0-16,3-8 1 0,-1-4-1 15,1 0-1-15,-1-4 0 0,1-4-2 16,0-2 0-16,-2 0 0 0,-4-1-1 16,0-1-1-16,-6-1 0 0,-4 4-3 15,-2-2-1-15,-7 2-1 0,1 1-2 16,-5 1 1-16,-1 1 1 0,0 6 0 15,-2 0 1-15,1 8 2 0,-1 4 2 16,1 0 1-16,0 4 1 0,1 8 0 0,-1 1 1 16,2 5 1-16,0 4 1 0,2 0 1 15,1 3 0-15,1 0-1 0,3 1 0 16,1 0-1-16,3-6 0 0,4-3-2 16,1-5-4-16,2-3-9 0,1-8-11 15,3-2-16-15,0-7-35 0,2-3 80 16,1-6-227-16,0-2-167 0,2-2-410 0</inkml:trace>
  <inkml:trace contextRef="#ctx0" brushRef="#br6" timeOffset="232115.103">16644 2588 545 0,'0'0'125'16,"-2"0"7"-16,2 7-89 0,6 5-10 15,0 4-3-15,2 4-2 0,2 7-2 16,0 5-7-16,1 2-5 0,0 2-5 15,-1 1-3-15,0 0-1 0,0-3-1 16,-2-5-2-16,-1-4 0 0,0-5-1 0,-3-4 0 16,-1-4 0-16,-3-2 0 0,0-5 0 15,0 0-1-15,0-5 0 0,0 0-3 16,-2-5-2-16,-1-1-2 0,-1-6-2 16,-1 0-2-16,0-5-1 0,0-3 0 15,0-2 1-15,-2-2 2 0,1-4 1 16,-2-3 2-16,1 1 1 0,0-1 1 0,1 0 2 15,-1 2 1-15,2 1 2 0,1 5 3 16,4 5 1-16,0 1 1 0,0 3 3 16,4 0 1-16,0 4 0 0,4 0 1 15,0 2-1-15,1 1 1 0,2 1 0 16,2 3 0-16,1 3 1 0,0 0-1 16,2 0 1-16,-1 6-2 0,2-1 0 15,-2 3-1-15,-3 0 0 0,-1 1-1 16,-3-1 0-16,-2 2 0 0,-6 0 0 0,0 3 0 15,-7 0-1 1,-2 1-1-16,-2-2-2 0,0 4-1 0,-2-1-1 0,-1-3-2 0,2 2-4 16,0-5-8-16,1-2-12 0,0-3-12 15,1-4-12-15,2 0 57 0,2-3-174 16,0-4-121-16,6-2-305 0</inkml:trace>
  <inkml:trace contextRef="#ctx0" brushRef="#br6" timeOffset="232398.0532">16944 2437 562 0,'-5'10'139'0,"0"0"4"16,1 4-83-16,4 2-18 0,0 1-2 16,4 1-5-16,2 1-7 0,1-1-3 15,1-3-3-15,2 0 0 0,1-3-1 16,2-1-1-16,0-4-2 0,1-1 0 0,0-3-2 15,0-3-1-15,-2 0-1 0,0-5-2 16,-2 0-2-16,-4-5-2 0,-1-1-1 31,-1-2-2-31,-4-4-2 0,0 2-5 0,0-3-6 16,-4-1-6-16,0 2-9 16,-2 0-14-16,0-1-11 0,-2 0-10 15,-1-3-7-15,2 3 37 0,-1 1-141 0,1 0-111 16,-1 0-273-16</inkml:trace>
  <inkml:trace contextRef="#ctx0" brushRef="#br6" timeOffset="232601.1988">17098 2211 504 0,'0'6'152'16,"0"0"8"-16,0 3-8 0,0 2-89 15,5 4-9-15,-3 2-4 0,3 3-11 16,0 3-11-16,2 4-8 0,-1-2-5 15,1 0-4-15,2 0-4 0,-1 0-5 16,-1-3-6-16,2-4-5 0,-3-4-8 0,-1-2-11 16,-2-1-12-16,1-4-10 0,-4-5-9 15,3-2 98-15,-3-5-209 0,0-3-124 16,0-2-331-16</inkml:trace>
  <inkml:trace contextRef="#ctx0" brushRef="#br6" timeOffset="232804.3393">17187 2136 546 0,'0'-3'140'0,"0"3"10"16,2 6-77-16,5 6-9 0,0 3-5 15,1 5-6-15,2 3-1 0,1 3-6 16,1 5-5-16,1 2-5 0,-1 0-6 16,2 0-6-16,0 2-6 0,-1-2-5 15,0-3-6-15,0-5-8 0,-2-4-9 16,-3-4-10-16,0-2-14 0,-3-7-21 15,2-2-2-15,-5-6-137 0,-2-4-136 0,0-6-321 16</inkml:trace>
  <inkml:trace contextRef="#ctx0" brushRef="#br6" timeOffset="233382.5554">17623 2189 599 0,'0'10'146'0,"4"-2"7"16,-1 5-97-16,3-1-7 0,1 6 2 0,1 0-5 16,1 3-7-16,1-1-5 0,0 3-4 15,0-2-4-15,-1 0-4 0,-1-2-2 16,-2-5-2-16,-2-1-1 0,-4-3 0 15,3-3 1-15,-3-1 0 0,0-3 0 16,0-3 0-16,0 3-3 0,-3-3-1 16,3-2-3-16,-5-1-3 0,1-3-2 15,0 2-2-15,-1-4-2 0,0-4-1 16,-1 0 0-16,0-3 0 0,-1-2-2 0,0 0 0 16,-1-1-2-16,1-3-1 15,1 0-2-15,-1-1 0 0,0-3-1 16,-1 1 0-16,3 1 1 0,1 0 2 0,1 2 1 15,3 3 0-15,0 1 2 0,3 3 0 16,2 2 1-16,4 1-1 0,1 0 0 16,3 1-3-16,2 3-5 0,1-3-7 15,3 4-7-15,-1 2-7 0,2 0-12 16,0 0-12-16,-2 4-11 0,2 0-4 0,-1 0 3 16,-1 0-111-16,-3 0-115 0,-2 0-264 15</inkml:trace>
  <inkml:trace contextRef="#ctx0" brushRef="#br6" timeOffset="233757.5652">17871 2176 582 0,'4'3'138'15,"2"-3"3"-15,2 0-98 0,0-3-5 16,1-3-1-16,1 0-8 0,-1-4-8 15,0-1-4-15,0-2-3 0,-1-1-3 16,2-1-3-16,-3 0-2 0,0-2-2 0,-3 3 0 16,-1 0-2-16,-3 0 0 0,-3 4-1 15,-2 0-1-15,-2 4-1 0,0 3-2 16,-2 3-1-16,1 5-1 0,0 3 0 16,0 3 0-16,-1 5 1 0,2 4 1 15,-1 2 2-15,1 2 0 0,1 2 2 16,2-1 0-16,4 0 1 0,0 0 1 15,0-7 0-15,4 0 2 0,2-4 0 16,0-5-1-16,2-3 1 0,2-1-1 16,0-3-1-16,1-2-1 0,0-2-6 15,2-2-7-15,-2-1-11 0,2 0-10 0,-1-3-9 16,-1-1-7-16,2-3 183 0,-2 1-289 16,0-3-124-16,0-4-371 0</inkml:trace>
  <inkml:trace contextRef="#ctx0" brushRef="#br6" timeOffset="234288.8693">18143 1953 481 0,'0'-6'130'16,"-3"0"7"-16,0 1-61 0,3 1-16 15,-3 3-6-15,3 1-9 0,-4-3-10 16,4 3-6-16,0 0-5 0,-2 0-4 16,2-4-3-16,0 4-2 0,-3 0-2 15,3 0-2-15,-2 4 0 0,2-4-2 16,-5 4 0-16,1-2-1 0,0 3-1 15,0 0-1-15,1 2 0 0,-4-1 0 0,3 3-1 16,0 1 0-16,-1 2 0 0,1 1-1 16,1 2 0-16,3 0 0 0,0 2 1 15,0 1-1-15,0 0 2 0,6 0 0 16,0-1 0-16,1-2 0 0,2-1 0 16,0-3 0-16,1-4-1 0,1-2 1 15,-1-2 0-15,-1-3 1 0,-1 0 1 16,-1-6 1-16,-2-1 0 0,0-1-1 0,-2-5 0 15,0 1-2-15,-3-4-2 0,3 0-1 16,-3-2-1-16,0-2-1 0,0-3-1 16,0 0 1-16,0 1-2 0,0 1 1 15,0 2-1-15,0 1 1 0,2 6-1 16,-2 2 1-16,5 4-1 0,-5 1 1 16,3 2-1-16,-3 3 1 0,0 0 1 0,0 7 2 15,0 3 1-15,0 3 1 0,2 7 4 16,-2 4 2-16,5 6 2 0,-2 5 2 15,0 4 1-15,3 1 1 0,0 1-1 16,-1-2-2-16,1-1-2 0,-2 0-2 16,2-3-4-16,-1-2-2 0,-3-3-2 15,1-2-2-15,1-4-5 0,-4-2-6 16,4-7-8-16,-4-3-14 0,4-8-10 16,-4-4-18-16,3-5-16 0,-3-7-9 15,4-7-1-15,0-3 2 0,-1-4 132 0,1-3-220 16,-4-1-110-16,0-4-318 0</inkml:trace>
  <inkml:trace contextRef="#ctx0" brushRef="#br6" timeOffset="234570.1605">18267 1909 519 0,'0'-10'138'0,"0"2"9"16,0 4-69-16,0 0-17 0,0 4-4 16,0 0-6-16,0 0-8 0,0 4-6 15,0 2-6-15,3 4-4 0,-3 1-2 16,5 3-2-16,-2 1-3 0,1 3-4 15,1 1-1-15,0-1-3 0,2 0-1 16,0-5-2-16,1-1 0 0,1-4-1 16,1-6 1-16,0-2 0 0,-1 0 0 0,0-8 1 15,1 0-1-15,-2-2 0 0,0-3-2 16,-1 0-1-16,0-2-2 0,-2 0-2 16,2 1 0-16,-2 0-1 15,0 1 0-15,-1-2-2 0,-4-1-3 0,0 1-5 16,0-4-10-16,0 0-9 0,-7-2-11 15,3 0-12-15,-2 0-12 0,1 0-8 16,1 3-5-16,4 4 4 0,0 5-103 16,0 1-102-16,6 1-253 0</inkml:trace>
  <inkml:trace contextRef="#ctx0" brushRef="#br6" timeOffset="234913.9392">18591 1667 428 0,'8'0'127'16,"-3"-4"7"-16,-1 1-14 0,-4 0-61 15,2 1-3-15,-2 2-6 0,-4-4-9 0,-1 4-8 16,-2 0-4-16,-2 3-8 0,1 0-6 16,-2 6-5-16,0 1-3 0,0 3-3 15,3 2-3-15,1 1-1 0,1 0-4 16,2 1-4-16,3-3-3 0,4 0-2 16,3-4-2-16,2-1-1 0,2-2 2 15,2 0 2-15,2-1 4 0,-1 0 4 16,2-2 2-16,-2 1 4 0,0-1 5 15,-3-1 2-15,0 1 3 0,-5-1 3 0,-1 1 5 16,-2 1 3-16,-3 0 1 0,-3 1-2 16,-1 0-2-16,-3 0-3 0,-3 2-2 15,-1-1-5-15,-2-2-4 0,0 0-3 16,-2-1-4-16,1-4-6 0,0 0-5 16,0 0-10-16,4-6-11 0,0 0-12 15,3-3-8-15,2-1-6 0,5-4-111 16,-3-5-112-16,3 0-267 0</inkml:trace>
  <inkml:trace contextRef="#ctx0" brushRef="#br6" timeOffset="235120.6172">18612 1370 534 0,'4'-9'141'16,"-1"5"9"-16,-1 4-62 0,2 7-22 15,0 5-4-15,1 5-9 0,2 4-9 16,1 4-3-16,2 4-5 0,0 4-7 0,3 4-5 15,3 1-5-15,1 3-4 0,1 0-4 16,0 0-4-16,3-3-8 0,-3-4-8 16,0-5-9-16,-3-5-10 15,-4-8-14-15,-2-1-12 0,-4-7-9 0,-5 0-4 16,0-4-111-16,-6-4-117 0,-2 0-270 16</inkml:trace>
  <inkml:trace contextRef="#ctx0" brushRef="#br6" timeOffset="235245.6275">18703 1709 602 0,'-5'-11'152'0,"1"0"3"16,4 4-89-16,0 0-19 0,0 0-10 16,5-2-14-16,1 0-11 0,5-3-5 15,3 1-3-15,7-2-6 0,3-2-13 16,8-2-14-16,3 1-87 0,1 0-42 16,3-3-113-16,2-4-243 0</inkml:trace>
  <inkml:trace contextRef="#ctx0" brushRef="#br6" timeOffset="235839.4416">19312 1394 433 0,'-6'-9'111'0,"-2"1"1"0,0 1-52 16,-1 4-27-16,0 3-6 0,0 0-4 15,-1 8-5-15,-1 1-1 0,0 5 0 16,1 2 2-16,0 3 2 0,2 1 1 0,0 1 1 16,2 1 0-16,1 0-1 0,5-1-2 15,0-1-1-15,0-3-1 0,8-3-1 16,-1-2-1-16,3-4 1 0,2-4-2 15,1-4 0-15,2-7-2 0,-1-1-2 16,1-6-2-16,-1 0-3 0,0-1-3 16,-1-3-4-16,-1 0-6 0,-4-1-5 15,0 1-5-15,-4-1-4 0,-4 3-3 0,3-2-1 16,-3 5 3-16,0 2 4 0,0 4 1 16,0 2 5-16,0 5 3 0,0 4 3 15,0 5 1-15,-2 1 1 0,2 2 0 16,0 1 3-16,4 4 0 0,-1-3 1 15,3-1-2-15,-1-1-3 0,3-1-3 16,3-5-5-16,1-1-8 0,0-5-6 16,2 3-109-16,0-6-104 0,0-3-262 15</inkml:trace>
  <inkml:trace contextRef="#ctx0" brushRef="#br6" timeOffset="236073.8397">19585 1210 513 0,'-12'0'127'0,"0"0"4"0,-2 0-78 16,3 7-13-16,0 4-4 0,-1 5-6 15,2 1-7-15,-1 4-3 0,2 3-2 16,1 3-2-16,3 0-3 0,2 1-3 16,3-4-3-16,3-1-3 0,3 0-3 15,3-8-2-15,3-1-4 0,3-4-7 16,1-3-6-16,3-4-9 0,0-3-9 0,0 0-64 15,1-6-48-15,0-2-94 16,-1-5-211-16</inkml:trace>
  <inkml:trace contextRef="#ctx0" brushRef="#br6" timeOffset="236542.6444">19837 1137 554 0,'-5'-4'147'0,"0"4"2"0,0-4-57 15,-1 4-50-15,0 3-8 0,1 0-7 16,-2 3-11-16,-1 2-6 0,-1 3 0 16,0 4 2-16,0 4 2 0,-3 4 1 15,4 3 0-15,-1 2 0 0,0 2-1 16,4 0 0-16,1-1-3 0,4-5-2 16,5-2 0-16,3-5 1 0,2-2 0 15,4-6 1-15,1-5 0 0,1-4 2 16,1-2-1-16,2-5-1 0,1-2-1 0,0-2-2 15,-2-4-2-15,0-2-2 0,-2-1-1 16,0-1-1-16,-2 0-1 0,-2-3 1 16,-3-1-1-16,-1 2 0 0,-4 0 0 15,-1 0 0-15,-3-1-1 0,-5 5 0 16,0 2-1-16,-2 3 0 0,0 2-1 16,0 3-1-16,-1 3 0 0,2 4-1 0,-1 0-1 15,0 3 1-15,1 3 1 16,-3 2-1-16,2 5 1 0,-1 2 1 0,1 5 2 15,3 2 0-15,0 1 0 0,4 3 1 16,3-2 0-16,2-1 1 0,2 0 0 16,3-6 0-16,0-1-1 0,4-4 1 15,2-4-2-15,-1-4-2 0,3-4-4 16,1 0-6-16,-1-8-9 0,0-1-13 0,-2-2-12 16,-1-3-11-16,2 0-7 0,-4-1-4 15,-1-3-106-15,-1 0-108 0,-1-1-255 16</inkml:trace>
  <inkml:trace contextRef="#ctx0" brushRef="#br6" timeOffset="236964.5623">20165 1029 515 0,'0'5'133'16,"-4"5"5"-16,4 3-63 0,0 3-25 16,4 0-1-16,-2 4 0 0,2 3-2 15,1 3-4-15,1 5 0 0,1 0-2 16,1 6-3-16,0 1-7 0,1-2-5 15,0-3-6-15,1-3-5 0,0-7-5 16,-3-2-4-16,-1-7-2 0,-1-3-2 16,-2-2 1-16,-1-5 0 0,-2-4 0 15,-3 0 0-15,-1-5-1 0,-1-5 0 0,-2-4-1 16,0-3 0-16,1-5-1 0,-1-4-1 16,1-5 0-16,1-6-2 0,2 1-3 15,0-1-3-15,0 1-1 0,3 2-3 16,0 3-1-16,0 3-1 0,4 5 2 15,0 4 4-15,1 2 1 0,4-1 2 16,1 4 3-16,2 1 0 0,1 3 3 16,1 3-1-16,1 1 1 0,0 4-1 15,0 2 1-15,-3 4-1 0,-2 2 1 16,-1 5-1-16,-5 1 1 0,-4 4 0 0,-4 0 0 16,-3 2 0-16,-3-1 1 0,-3-1-1 15,-1 0 1-15,-1-4-1 0,-2-1-2 16,3 0-5-16,-1-1-7 0,3 0-9 15,1-4-11-15,3-2-10 0,1-1-8 16,3-3-5-16,4-5-1 0,0-1 187 16,0-4-283-16,0-2-120 0,0-4-373 0</inkml:trace>
  <inkml:trace contextRef="#ctx0" brushRef="#br6" timeOffset="237185.197">20344 690 574 0,'8'-11'141'15,"-2"3"9"-15,-1 8-80 0,0 4-12 16,0 6-4-16,0 3-8 0,0 5-6 16,2 5-4-16,1 3-5 0,1 5-7 15,1 2-3-15,2 2-5 0,1 3-4 16,-1 1-1-16,2-2-3 0,0-3-3 16,-2-3-7-16,0-8-8 0,-2-2-6 0,0-3-8 15,-3-5-11-15,-3-3-10 0,0-3-8 16,-4-4-5-16,0 0-2 0,0-3-60 15,-5 0-41-15,-1-5-93 0,-1 0-205 16</inkml:trace>
  <inkml:trace contextRef="#ctx0" brushRef="#br6" timeOffset="237497.7233">20450 1014 579 0,'0'-7'133'0,"3"0"2"16,1 2-96-16,1 0-14 0,4 2-3 15,-1-1-4-15,4 0-5 0,-1-4-1 16,4-1 0-16,1-1-1 0,2-3 0 15,-1-5-1-15,1 2-1 0,1-1-2 16,-3 5-3-16,-1-1-3 0,-4 1-3 16,-2 0-2-16,-4 5-2 0,-2 0-1 0,-3 1-2 15,-3 1 0-15,-5 2-1 0,0 3 2 16,-2 0 2-16,0 4 2 0,-2 2 1 16,0 2 2-16,0 2 1 0,1 4 1 15,3 1 0-15,-1 7 0 0,3-2 0 16,2 0 0-16,4 2-2 0,0 1-1 15,7-4-1-15,1-1-1 0,1-6 0 16,3-3-2-16,3 0-1 0,0-5-2 0,2-4-3 16,1 0-3-16,4-3-5 15,0-4-5-15,2-2-5 0,0 0-8 16,0-1-17-16,-1-1-50 0,-1-1-17 0,-5-2-68 16,0 0-139-16</inkml:trace>
  <inkml:trace contextRef="#ctx0" brushRef="#br6" timeOffset="237872.7698">20887 877 183 0,'0'-15'180'0,"-6"1"-17"0,0-1-53 0,-1 3-11 15,-2 5-22-15,-2 2-14 0,-2 3-8 16,1 2-7-16,-1 4-8 0,1 4-10 16,-1 2-8-16,2 5-8 0,1 1-4 15,0 4-3-15,4 0-2 0,2 1-1 16,4-1 0-16,0-2 0 0,5-3 0 16,2-1 1-16,3-5 1 0,1-4 0 15,1-2 2-15,0-3 1 0,0 0-1 16,-2-6-1-16,0-3-1 0,-4 0 0 15,1-6-3-15,-2-2-1 0,2-3-2 16,-5-3-1-16,2-3-4 0,-2-2-1 16,-2-1-3-16,4 0-4 0,-4-5 0 0,0 0-1 15,0-6 1-15,0 0 2 0,-4-2 2 16,2 2 3-16,2 1 4 0,-3 9 6 16,3 5 4-16,0 12 3 0,0 6 2 15,0 11 7-15,0 8 6 0,0 3 4 16,3 16 4-16,1 10 0 0,2 3 4 0,0 6 0 15,2-1-4-15,-1 2-7 0,3 10-5 16,-2-15-6-16,3-3-6 0,0-1-7 16,-1-5-7-16,2-4-7 0,-2-6-14 15,-1-7-13-15,0-6-26 0,-2-3 43 16,-4-8-185-16,3-3-152 0,-1-8-369 16</inkml:trace>
  <inkml:trace contextRef="#ctx0" brushRef="#br6" timeOffset="239755.5931">17239 2725 549 0,'0'-3'143'0,"0"3"9"16,0 0-77-16,0 0-17 0,-5 5-7 15,-2 4-7-15,-2 7-10 0,-2 4-10 16,-3 6-9-16,-2 5-4 0,-1 4-3 16,1 2-2-16,-1-2-1 0,0 2 1 0,-2-3 0 15,1 3 1-15,-2-1 1 0,0-3-1 16,-2 1 1-16,2-1 0 0,-1-2-1 15,2-1 0-15,3-6 0 0,2-3-1 16,3-3 0-16,1-5 0 0,2-6-2 16,4 0-1-16,2-3-1 0,2-4-1 15,0 0-1-15,0-4-2 0,3 0-2 16,0-2-3-16,0-3-4 0,-1 1-5 16,1-2-8-16,0 2-7 0,-3-2-8 0,3-1-6 15,-3 1-2-15,0 1-2 0,0 0 1 16,0-2 3-16,0 0 4 0,0-1 5 0,0 3 5 15,3-5 4-15,-3 1 3 0,4 0 4 16,-1 0 5-16,-3 1 4 0,4-2 4 16,0 3 4-16,-2 0 5 0,1 3 5 15,-3 0 4-15,5 2 4 0,-3 0 3 16,-2 0 5-16,5 2 5 0,-5 2 2 16,3-3 1-16,-3 5 1 0,0 0-1 0,0 0 1 15,2 0 0-15,-2 5-2 0,0-1-3 16,0 4-2-16,0 0-2 0,0 2-1 15,0 4-1-15,0 1-2 0,-2 2 0 16,-1-3-2-16,-1 4 1 0,1-2 0 16,-4 4 0-16,0-2 0 0,-2-2 0 15,0-1 0-15,0 0-1 0,0-5 1 16,0 3-2-16,1-3-1 0,1-1-1 16,0-3-1-16,2 0-3 0,3 0-2 15,-1-4-2-15,3-2-2 0,0 4-1 16,0-4-1-16,3 0 0 0,2-5-1 0,1 3 0 15,2-3 0-15,3 1 0 0,4-2 0 16,0-1-1-16,5 2 1 0,0 0-1 16,3-2 0-16,1 4 0 0,0-4 0 15,-2 5-2-15,-1-1 0 0,-3 3-1 0,-3 0-1 16,-3 0 0-16,-4 0 0 16,-3 0 1-16,-1 0 0 0,-4 3 1 0,0-3 2 15,0 0 0-15,-4 0 1 0,0 0 2 16,0 0 0-16,-3 0 2 0,1-6-1 15,-3 3 2-15,-1-4 0 0,-3 0 0 16,-1-4-1-16,0-2-2 0,0-3 0 16,0-5-1-16,1 2-3 0,5 0-6 15,0-3-13-15,5 2-15 0,3 2-30 0,0 0-143 16,6 5-157-16,-1 0-382 0</inkml:trace>
  <inkml:trace contextRef="#ctx0" brushRef="#br1" timeOffset="246131.2549">16711 9001 346 0,'0'-12'100'0,"0"0"6"15,0 2-31-15,2 1-16 0,-2 1-11 0,0 4-5 16,0-2-5-16,0 5-6 0,-3 1-3 15,0 4-4-15,-2 3-4 0,-1 7-4 16,-3 6-3-16,-1 4 0 0,-1 4 2 16,-1 5 1-16,0 2 2 0,2-1 0 15,2 1 0-15,3 0-1 0,5-3-3 16,0-6-3-16,8-1-3 0,0-8-2 16,4-5-2-16,0-7-1 0,1-5 0 0,0-7-1 15,0-7 1-15,-1-4-1 0,-2-2 1 16,0-5-1-16,-3 0-1 0,0 0-1 15,-2-1 0-15,-2 5 0 0,-3-3 0 16,0 1-1-16,-4 3 1 0,-1-3-1 16,-1 1 0-16,-2 1 0 0,1 2 0 15,-1 4 0-15,2 2-1 0,0 6 1 0,0 7-1 16,-1 6 1-16,2 5-1 0,0 4 1 16,-1 5-1-16,1 5 1 0,2 2 2 15,3-1 0-15,0 1 1 0,0-1 1 16,8-3 2-16,1-5 0 0,1-1 2 15,2-7 1-15,2-3 2 0,2-7 1 16,1-3 1-16,0-7 0 0,1-2-1 16,1-3-2-16,-2-5-1 0,-2 2-3 0,-2-4-2 15,-4 3-1-15,-3 0-1 16,-6 0-1-16,0-1 1 0,-6 2-1 0,-3-1 0 16,-4 1 0-16,1-1-1 0,-3 3 0 15,-2 2 0-15,2 4 0 0,1 3-1 16,-1 7 1-16,0 6-1 0,1 5 0 15,0 5 0-15,-1 6 0 0,-1 3 1 16,0 3 0-16,3 3 0 0,1-2 1 16,5 0-1-16,2-2 2 0,5-3-1 0,5-6 1 15,3-3 1-15,5-5 1 0,1-2 2 16,2-4 1-16,0-8 2 0,1-2 0 16,0-4 0-16,-1-1-1 0,0-3-1 15,-2-1-2-15,-1-1-1 0,-2-1-2 16,-3 3-1-16,-3 1 0 0,-3-3 0 15,-2 1-1-15,-3 0 1 0,-5-1-1 16,-1 0-1-16,-2 0 0 0,-3-2-1 16,1 2 0-16,-1 0 0 0,0 5-1 0,0 2 1 15,-1 6 0-15,0 3 0 0,0 11 1 16,0 2 0-16,-1 7 0 0,2 4 1 16,1 6-1-16,1 1 1 0,2 4 0 15,2 2 1-15,5 0 0 0,3 0 1 16,0-4 0-16,8-1 1 0,2-7 1 15,5-5 0-15,2-4 1 0,0-7 0 0,1-7 1 16,-1-4 0-16,0-3 1 0,-3-5-2 16,0-6 1-16,-2-2-2 0,0-1-1 15,-2-1-1-15,0-3 0 0,-3 1-1 16,-1 0-1-16,-1 3 1 0,-3-3-1 16,-2-1-1-16,0 0 0 0,-6-1-1 15,1-2-1-15,-1 0-1 0,-2 1 1 16,0 2-1-16,0 5 0 0,0 5 1 15,2 4 1-15,-1 9 0 0,0 3 0 16,0 9 0-16,-1 3 1 0,0 7 0 0,-2 1 1 16,2 7 0-16,-2-1 0 0,2 3 1 15,2 1 0-15,0 0 2 0,2 2 0 16,4-3 1-16,4-2 0 0,3-4 2 16,3-8 1-16,1-1 0 0,2-9 0 15,2-5 1-15,1-3-1 0,-2-9-1 16,1-2 0-16,0-7-1 0,0-1-2 0,-1-3 0 15,-2-2-1-15,-1-1-1 0,-4 2-1 16,-3-1 0-16,-4 2-3 0,0 1-3 16,-2 1-3-16,-3 2-4 0,-3 0-7 15,-1 3-8-15,-1 1-10 0,-1 5-18 16,0 1-18 0,1 2-127-16,0 2-141 0,5-1-336 0</inkml:trace>
  <inkml:trace contextRef="#ctx0" brushRef="#br1" timeOffset="247913.9371">18063 8967 429 0,'-11'-7'119'0,"1"1"4"0,-2 0-28 15,2 0-54-15,-1 3-7 0,1 3-5 16,0 0-7-16,2 5-7 0,-1 6-2 16,2 3-2-16,1 5-1 0,-1 4 2 15,1 4 0-15,1 2 1 0,0 4 1 16,1-4 2-16,2 2 0 0,2 0 0 0,2-5-1 15,3-2 2-15,4-4 0 16,2-7 3-16,3-3 0 0,0-7 2 16,4-9 0-16,0-4 0 0,1-5-1 0,-2-4-3 15,0-2-3-15,-2 0-3 0,-1-3-4 16,-4 4-2-16,-2-2-3 0,-2 2 0 16,-6 0-1-16,0 0-1 0,-7 0 1 15,0-1-2-15,-3 2 1 0,-4 1 0 0,-1 4-1 16,1 1 0-16,0 5 0 0,0 6 0 15,2 4-1-15,1 9 1 0,1 4-1 16,0 4 1-16,-1 6 0 0,2 5 0 16,1 1 0-16,3 2 0 0,1 3 0 15,4 0 0-15,0-2 0 0,6-2 1 16,2-4-1-16,3-3 2 0,1-4 0 16,4-8 1-16,2-5 3 0,3-8 3 15,0-2 1-15,-1-9 1 0,1-6 0 16,2-6-1-16,-4 0-1 0,-2-4-3 0,-3 0-1 15,-4 2-3-15,-4-3-1 0,-2 5 0 16,-4 0 0-16,-5-1-1 0,-1 1 1 16,-5 0-1-16,-2 3 0 0,-1 1 0 15,-2 1 0-15,2 3-1 0,-2 5 1 16,1 4-1-16,1 6 0 0,0 8 0 16,4 2 1-16,-1 4-1 0,-2 5 0 15,3 4 1-15,-1 3 0 0,1 0 0 0,3 2 1 16,3-2-1-16,4 3 1 0,0-2-1 15,5-3 2-15,4-1-1 0,5-5 2 16,2-4 1-16,3-4 2 0,1-7 1 16,1-3 0-16,0-11 1 0,2 1 0 15,-4-5-2-15,0-2 0 0,-5 0-3 16,-1-1 0-16,-4 0-2 0,-2 1 0 0,-3 1-1 16,-4-2 0-16,0-1-2 0,-5 1-1 15,0-1-1-15,-4-1-2 0,-3 0-1 16,-2 0 1-16,-4 4-1 0,2 3 1 15,-3 4 1-15,0 7 1 0,0 6 2 16,2 6 0-16,0 5 1 0,-1 6 1 16,1 2 0-16,0 5 0 0,3 2 0 15,2 2 1-15,2 3 0 0,1 1-1 16,6-1 1-16,3-1 0 0,3-1 0 0,5-7 0 16,2-3 0-16,2-7 0 0,3-4 1 15,4-8 0-15,1-4 0 0,2-4 1 16,0-8-1-16,0-3 0 0,0-8-1 15,-1-2 0-15,-3-2 0 0,-3 1-1 16,-4-3-1-16,-3 2 0 0,-5 0-1 0,-3 3-2 16,0-1-1-16,-3 0 0 0,-4 1-2 15,-2 3 1-15,-3 1 1 0,2 4 0 16,-5 3 1-16,0 6 2 0,0 4-1 16,-2 6 2-16,0 4 0 0,-1 7 1 15,-1 5 1-15,1 4 0 0,0 3 1 16,1 4 1-16,2 4 0 0,2 3 1 15,3-1 0-15,5 1 0 0,5-1 0 16,0-3 1-16,4-3-1 0,3-6 0 0,2-7 0 16,2-2 1-16,3-8 0 0,2-4-1 15,3-8 1-15,1-5-2 0,1-5 1 16,1-5-1-16,-2-5-1 0,-2-4 0 16,-2-1-1-16,-5-1-1 0,-3 0 1 15,-5 0-1-15,-3 2 0 0,-5-2-1 16,-2 3-1-16,-3 0 0 0,-3 2 0 15,1 3 0-15,-1 4 1 0,1 4-1 0,0 6 1 16,0 6 1-16,2 3-1 0,1 9 1 16,0 1 0-16,-1 4 1 0,2 4-1 15,2 2 2-15,0 1-1 0,1-1 1 16,3 1-1-16,2-1 0 0,0-2 0 16,3-4-3-16,3-2-6 0,3-4-13 15,1-5-13-15,2-3-30 0,2-7-8 16,0-2-133-16,-2-1-143 0,0-5-327 0</inkml:trace>
  <inkml:trace contextRef="#ctx0" brushRef="#br2" timeOffset="256813.1474">18155 3380 383 0,'0'0'113'0,"-4"-2"4"16,1 2-5-16,-1 0-73 0,1 2-10 15,-1 0-5-15,1 5-8 0,-2 0-6 0,1 2-3 16,-1 4 0-16,2 2 2 0,-1 7 3 16,1 0 1-16,3 4 2 0,0 5 1 15,4 0 2-15,2-1 0 0,3-2-2 16,2-5-2-16,3-3-1 0,0-5 1 15,1-4-1-15,0-5 0 0,-1-6 1 16,-2 0 1-16,1-6 1 0,-2-3 1 16,-1-7-2-16,0-2 0 0,1-3-1 0,-1-4-1 15,-1-3-2-15,-1-1-2 0,-1 2-1 16,-2 2-1-16,-2 1 0 0,-3 0-1 16,0 3-1-16,-5 4 0 0,0 1-1 15,-3 2-2-15,0 0 1 0,-1 5-2 16,-1 3 1-16,1 6-1 0,-1 0 0 15,1 9 0-15,-1 3-1 0,0 4 1 16,-1 3-1-16,-1 8 1 0,0 2-1 0,1 8 0 16,0 2 2-16,1 4-1 0,3 0 2 15,2-1 1-15,5-6 1 0,0-5 2 16,7-6 0-16,3-6 1 0,3-8 2 16,2-4 2-16,1-7 2 0,1-2 0 15,0-6 1-15,2-6 0 0,-3-7-1 16,0-3-2-16,0-4-3 0,-1-3-3 0,-4-3-1 15,-1 0-1-15,-4-1-1 0,-2 2-1 0,-4 2 0 16,0 2 0-16,-8 3-1 0,0 3 0 16,-4 3 0-16,-1 6-1 0,0 1 0 15,-2 5 0-15,1 4 0 0,0 4 0 16,1 6 0-16,-1 4 0 0,0 3-1 16,0 7 1-16,1 7 0 0,-2 5 0 0,1 5 0 15,1 5 1-15,4 3-1 0,2-2 1 16,3-1 0-16,4-7 0 0,5-5 1 15,4-4 1-15,1-6-1 0,4-7 2 16,2-3 0-16,0-6 2 0,2-4 0 16,1-5 0-16,1-4 0 0,-2-7 0 15,-1-2-1-15,-1-7-1 0,-1-1-2 0,-4-1 0 16,-1-1 0-16,-6 0-2 0,0-4 1 16,-4 1-1-16,0 1 0 0,-5 1-2 15,-1 2 1-15,-2 4-2 0,-2 2 0 16,0 4 0-16,0 10 0 0,-2 4 0 15,-1 3 0-15,0 10 0 0,0 5 1 16,1 4 1-16,-1 4 0 0,1 6 0 16,0 5 1-16,3 4 0 0,0 2 0 15,4-3 0-15,3-1 0 0,2-3 1 16,5-5-1-16,2-5 1 0,5-8 1 0,-1-3-1 16,4-6 1-16,2-6 1 0,2-5-1 15,-1-3 1-15,2-6-1 0,-2-3 0 16,0-5 0-16,-3-2-1 0,-3-1 0 15,-2-2 0-15,-3 1 0 0,-4 1 0 16,-3-6-1-16,-3 5 0 0,-3-1-1 16,-3-1 0-16,-1 1-2 0,-1 2 0 0,-2 1 0 15,-1 7 0-15,1 2-1 16,-1 6 2-16,1 6 0 0,-1 3 1 0,0 7 0 16,0 3 0-16,-1 3 0 0,0 7 1 15,0 3 0-15,-2 6 0 0,3 2 0 16,1 7 1-16,3 0 0 0,5 1-1 15,5-4 2-15,0-2 0 0,11-5 0 16,1-5 1-16,4-7 1 0,2-5 0 0,2-6 2 16,2-5 0-16,0 0 0 0,-2-7-1 15,0-3 1-15,0-7-2 0,-1-2 0 16,-3-3-1-16,-2-3-1 0,-3-2 0 16,-2 0-1-16,-1 0 0 0,-5 0-1 15,-3-2 0-15,0 0-1 0,-3 2-1 0,-5-1-2 16,-2 1 0-16,-2 1-1 0,-1 3 0 15,-3 4 0-15,0 4 1 0,-1 3 0 16,2 8 2-16,-1 4 0 0,1 4 1 16,-1 7 0-16,-1 4 0 0,-1 4 1 15,-3 7-1-15,1 2 1 0,-1 6 0 0,1 5 0 16,3 4 1-16,4 0-1 0,6-3 1 16,4-1-1-16,7-10 0 0,6-4 0 15,6-8 1-15,5-7-1 0,2-5 1 16,3-5 0-16,0-8 0 0,0-7 1 15,-3-1-1-15,-2-5 1 0,-5-4-1 16,-1-1 1-16,-3-3-1 0,-3 0 1 16,-3 0-1-16,-6 2-1 0,0 1 1 15,0 3 0-15,-7 0-1 0,-1 1 0 16,-3 7 1-16,-2 3-2 0,0 4 1 16,-3 4 0-16,-1 4 0 0,1 0-1 0,-1 8-3 15,1 0-6-15,1 2-11 0,2 3-12 16,1 0-17-16,4 0-28 0,2-1-135 15,4-2-151-15,2 0-354 0</inkml:trace>
  <inkml:trace contextRef="#ctx0" brushRef="#br3" timeOffset="259814.6924">18397 3860 441 0,'-4'2'123'0,"2"4"3"16,2-2-22-16,-4 2-66 0,4-1-8 15,3 3-6-15,-1 0-8 0,2 0-7 16,-1 1-5-16,1-1-7 0,-1 1-7 15,-1-1-11-15,-2 1-9 0,0-1-101 0,0 0-104 16,0 2-250-16</inkml:trace>
  <inkml:trace contextRef="#ctx0" brushRef="#br3" timeOffset="259986.5863">18412 4173 471 0,'0'12'123'0,"0"-1"6"0,0 0-64 0,-4 1-11 15,4 0-8-15,0 0-10 0,0 1-10 16,-2 0-6-16,2-1-7 0,0-2-6 16,0 0-12-16,0 0-12 0,-3-1-10 15,3-1-115-15,0-2-115 0,0 0-285 16</inkml:trace>
  <inkml:trace contextRef="#ctx0" brushRef="#br3" timeOffset="260158.5346">18454 4530 582 0,'-4'9'138'15,"-1"-1"2"-15,2 2-101 0,1-1-7 16,2 1-5-16,0 0-8 0,0 2-9 16,0-2-9-16,0 3-10 0,0 0-10 15,0-1-12-15,-4 2-75 0,4-3-36 0,-6 1-97 16,3-2-203-16</inkml:trace>
  <inkml:trace contextRef="#ctx0" brushRef="#br3" timeOffset="260908.5581">18381 5657 374 0,'0'-10'112'0,"0"1"7"0,0 2-9 0,0 2-60 16,0 3-4-16,4 2-4 0,1 2-5 16,-1 5-3-16,1-1-5 0,-1 4-3 15,0 2-4-15,0 3-4 0,-2 1-5 16,-2 1-4-16,0-2-4 0,3 5-8 16,-3-2-9-16,0-1-10 0,0 1-10 15,0-4 129-15,0-2-247 0,0 0-132 0,0-2-360 16</inkml:trace>
  <inkml:trace contextRef="#ctx0" brushRef="#br3" timeOffset="261064.8268">18430 6046 503 0,'-3'8'114'0,"3"-2"0"0,-4-1-72 16,4 1-31-16,4-1-12 0,-1-2 101 15,1 3-213-15,-4-2-111 0,0 3-322 16</inkml:trace>
  <inkml:trace contextRef="#ctx0" brushRef="#br3" timeOffset="261627.3853">18249 7589 584 0,'-2'8'139'0,"2"-2"5"0,0 1-97 16,0 1-8-16,0 2-5 0,2-2-8 15,1 2-8-15,0 0-7 0,1 2-3 16,-1-2-3-16,0 1-2 0,0 1-2 16,-1 0-5-16,-2 3-7 0,3-1-10 0,-3-2-8 15,0 5-10-15,3 0 5 0,-3 0-117 16,0-4-105-16,-4 1-258 0</inkml:trace>
  <inkml:trace contextRef="#ctx0" brushRef="#br3" timeOffset="261799.2778">18257 8026 466 0,'0'10'117'0,"-3"-1"4"0,3 1-70 15,0-2-11-15,0 1-9 0,0 0-6 16,0-1-9-16,0 2-5 0,0 1-5 16,-3 1-3-16,3 1-5 0,0 1-5 15,-3 3-3-15,3 0-6 0,0-2-7 16,-4 0-8-16,4 2-48 0,0-1-45 15,-2-2-81-15,2-2-185 0</inkml:trace>
  <inkml:trace contextRef="#ctx0" brushRef="#br3" timeOffset="262033.6772">18234 8457 492 0,'0'18'124'0,"-4"-1"5"0,4 1-72 15,-3 2-8-15,3 2-6 0,0-2-5 0,0 2-6 16,-4-1-4-16,4 0-4 0,0-1-2 15,0 0-4-15,0 1-3 0,0-3-4 16,0 0-3-16,-3 1-1 0,3-1-3 16,0-2-2-16,-2 1-4 0,2-3-3 15,0-2-5-15,-3 1-8 0,3-1-7 16,0-4-7-16,0 2-6 0,0-2-5 16,0 0 183-16,0-2-287 0,0-1-125 0,-5 0-379 15</inkml:trace>
  <inkml:trace contextRef="#ctx0" brushRef="#br3" timeOffset="262611.8676">18100 8698 579 0,'0'0'138'0,"0"-4"7"15,0 4-93-15,0 0-5 0,6 0-6 0,-1 0-1 16,3 0-2-16,-2 8-5 0,3-1-1 16,-2 6-2-16,2 0-3 0,-1 4-1 15,-1 3-2-15,0 0-1 0,0 1 0 16,-1 2-3-16,1 0 0 0,-1-1-3 15,-1-1-1-15,0-4-3 0,0 3-2 16,0-4-1-16,-1-3-2 0,1-1-2 16,-3-2-1-16,1 0-1 0,0-3 0 15,0-2-2-15,0 0-1 0,0-2 0 16,0-3-1-16,1 0 0 0,0-3 0 0,1-5 0 16,1-3-1-16,0-5 0 0,1-3-1 15,2-5-1-15,0-2-1 0,0-4-1 16,1 1-2-16,0 2-1 0,1 0 0 15,-1 2 0-15,-2 3 2 0,0 4 0 16,0 5 1-16,-3 0 2 0,-1 5 1 0,-4 3 1 16,0 1 1-16,0 4 0 0,-3 0 1 15,-3 0 0-15,-2 7 1 0,1 0 1 16,-5 0 1-16,1 2 1 0,-3 0 0 16,1 0 1-16,0 0 0 0,0-6-2 15,0 1 0-15,0-4-1 0,1-5-2 16,0-3 0-16,2-1-3 0,0-2-4 15,3-3-6-15,-1-1-10 0,5-2-8 16,-1-1-18-16,4-3-20 0,2-1 19 16,2-2-147-16,1-3-134 0,2 0-319 0</inkml:trace>
  <inkml:trace contextRef="#ctx0" brushRef="#br3" timeOffset="264330.8063">18747 8031 552 0,'-3'4'134'0,"0"1"4"0,-2 1-78 16,3 5-23-16,2 3-7 0,-4 5-3 0,4 5-4 16,0 2-2-16,4 0-1 0,0 4 0 15,2 1 0-15,0-3 1 0,2 3-2 16,-1-6 0-16,3-3-1 0,0-2 1 15,1-6 0-15,1-1 0 0,3-5 1 16,0-7 0-16,1-1 1 0,-1-8-2 16,1 0-1-16,-2-3-1 0,-1-5-1 15,-2 0-4-15,-1-2-2 0,-2-1-3 0,-2-2-1 16,-1 0-2-16,-1-1-2 0,-4 0-1 16,2 1-2-16,-2 1-4 0,0 3-8 15,-3 0-7-15,3 5-8 0,-4-1-13 16,4 3-15-16,0 2-13 0,0 3-6 15,0 2-92-15,4-2-12 0,-4 1-97 16,5 4-183-16</inkml:trace>
  <inkml:trace contextRef="#ctx0" brushRef="#br3" timeOffset="264862.13">19031 8051 348 0,'0'0'112'16,"0"3"10"-16,3-1 2 0,-3 5-53 15,0 1-6-15,3 3-2 0,1 6-3 16,-2 7-2-16,4 4-4 0,0 5-4 16,1 2-4-16,1 7-4 0,0-4-6 15,0 2-7-15,0-4-5 0,-2-2-6 0,0-3-4 16,-1-5-3-16,0-4-2 0,-1-3-1 16,-2-8 0-16,1-2 2 0,-3-4 1 15,0-5-1-15,0-6-1 0,-4-7-1 16,4-4-1-16,-5-3-3 0,2-6-4 15,0-3-1-15,0-3-3 0,1 0-2 16,-2-4-3-16,2 3-2 0,-1-3-1 0,3 1 0 16,0 2 1-16,0 4 0 0,3 1 3 15,2 5 1-15,3 0 1 0,1 8 3 16,0 4 0-16,2 2 0 0,-1 7 1 16,0 2 0-16,0 5 1 0,0 3 0 15,-2 4 0-15,-1 3 1 0,0 2 0 16,-4 3 1-16,-3-1-1 0,-3 3 1 15,-1 0 0-15,-4 2-1 0,-1-4 1 0,-1-1-3 16,-1-1-9-16,1-2-10 0,0-3-16 16,0-2-17-16,3-3-13 0,2 0-122 15,0-5-131-15,5-3-300 0</inkml:trace>
  <inkml:trace contextRef="#ctx0" brushRef="#br3" timeOffset="265549.6844">19482 8091 501 0,'-2'-5'133'0,"-4"0"5"16,-1 1-58-16,-2 0-25 0,0 4-6 16,-1-2-7-16,0 2-10 0,0 6-6 0,0 1-5 15,2 5-5-15,-1 2-3 0,2 3-3 16,0 4-1-16,2 1 1 0,0 2 1 15,1-1 0-15,1-2 2 0,3 0 0 16,0-2 0-16,0-7-1 0,6-1-2 16,-1-5 0-16,2-6-1 0,2 0-2 15,0-3-1-15,1-7-2 0,1 0-2 16,-1-5-1-16,-1-2-2 0,1-1-3 0,-3-3-3 16,-2 0-3-16,-1-1-2 15,-1 1-4-15,-3 1-1 0,4-2-1 0,-4 3 1 16,0 2 1-16,0 1 3 0,0 4 2 15,0 0 3-15,0 3 2 0,0 5 2 16,0 1 1-16,0 3 0 0,0 0 0 16,0 0 1-16,0 0-1 0,0 3 1 15,0-3-1-15,0 3 2 0,0 0 1 16,0-3-1-16,0 4 1 0,0-4 1 0,0 2 0 16,-3-2 2-16,3 0 1 0,0 0 0 15,0 0 0-15,-3 0 1 0,3-4 0 16,0 4 0-16,-3-6-2 0,3 1 1 15,0-1 0-15,0-2 0 0,0-1 1 16,0-1-1-16,0-3 2 0,0 2 0 16,-3-3 1-16,1-1 0 0,-1 1 1 15,-1-1 1-15,1 4 1 0,-1-1 0 16,1 2 0-16,1 2 1 0,2 5-1 0,-4-2 0 16,4 5-1-16,0 0-2 0,0 6 2 15,0 2 0-15,4 3 2 0,-2 4 1 16,2 3 2-16,0 7 2 0,0 1 1 15,-1 3 1-15,2 3-2 0,0 3 0 16,-1 1-3-16,1 1-2 0,2-3-2 16,-1-2-3-16,0-2-1 0,0-4-3 0,-1-5 0 15,-1-4-2-15,0-2-3 0,-2-4-5 16,-2-2-6-16,4-3-10 0,-4-2-11 16,0-4-12-16,4 0-15 0,-4-4-12 15,5 1-4-15,-5-4-113 0,4-2-119 16,-4-4-282-16</inkml:trace>
  <inkml:trace contextRef="#ctx0" brushRef="#br3" timeOffset="266599.871">19702 8127 476 0,'4'-4'119'0,"-1"1"5"16,0-2-66-16,1 3-13 0,0-4-1 16,-4 4 0-16,3-3-2 0,-3 1-1 15,-4 0-1-15,0 1-2 0,-2-2-3 16,-4 5-5-16,0 0-4 0,-4 0-4 16,0 6-6-16,1 2-2 0,-1 4-2 15,0 2-2-15,-1 5-1 0,2 4-1 16,3-2-2-16,0 2 0 0,3 1-1 15,3-4-1-15,4-2-2 0,8-4 0 0,-1-4-1 16,3-3 0-16,2-7 0 0,3 0 0 16,2-5 1-16,-2-5-1 0,1-3 0 15,-2-4 1-15,2-4-2 0,-2 1 1 16,-4-5-1-16,-1 3 0 0,-3 0 0 16,0 1-1-16,-2 3 1 0,-1 4-1 15,-3 0 0-15,3 5 1 0,-3 4-1 16,3 2 0-16,-3 3 0 0,0 7 1 0,0 3 0 15,0 5 0-15,0 3 1 0,0 2 0 16,0 3 0-16,4 4-1 0,-1-3 1 16,3-2-1-16,0-2 0 0,1-5-3 15,3-2-3-15,-1-3-4 0,1-4-4 16,-1-4-4-16,1-2-5 0,-1 0-6 16,-1-6-4-16,-1-2-4 0,0-3-1 15,-1 0 1-15,-1-6 1 0,0-1 6 0,-1-4 5 16,0-1 7-16,-2 0 7 0,1-5 4 15,-3-2 5-15,4 0 3 0,-4-1 1 16,0 2 3-16,2-1 4 0,-2 3 5 16,0 3 4-16,4 5 5 0,-4 3 3 15,0 6 4-15,0 3 3 0,3 5 1 16,-3 2 0-16,0 8-2 0,0 1-3 0,0 8-2 16,0 1-3-16,0 6-5 0,0 3-6 15,0 0-3-15,0 5-3 16,0-2-3-16,0 1-2 0,3 1-1 0,-3-4 0 15,6-3-2-15,-3 0-1 0,0-4-2 16,1-3-3-16,0-3-3 0,0-2-3 16,-1-3-5-16,-1-4-4 0,-2-2-6 15,4-1-3-15,-4-3-3 0,0 0-2 16,0 0-1-16,0-3-1 0,-3-2 3 16,1 0 5-16,-2-3 5 0,-1-3 5 0,0-2 5 15,-3 0 4-15,0 0 5 0,0-3 6 16,1 3 9-16,0 2 10 0,1 2 9 15,2 5 5-15,1-1 3 0,3 5 1 16,0-2-2-16,0 2-4 0,6 0-8 16,-1 0-8-16,2 0-4 0,2-3-2 15,4 3 0-15,3-4 0 0,3 0 1 16,0-2-1-16,3 1 1 0,1-1 0 0,2-3 0 16,-1 1-2-16,-4-1-1 0,-1-1-2 15,-3 4-2-15,-4-3-1 0,-2 3-1 16,-4-3 0-16,-3 2 0 0,-3 1 0 15,0 1 1-15,-3-2 0 0,-3 3-1 16,-1-1 1-16,-4 5 0 0,-1 0 0 0,-3 3 0 16,0 2 1-16,-1 5 2 0,2 3 1 15,0 4 2-15,4 3 3 0,0 3 2 16,5 1 2-16,5 0 1 0,0 3 2 16,8-3 0-16,2-2 1 0,5-4 0 15,5-4 0-15,0-2-2 0,4-5-3 16,-1-4-1-16,2-3-4 0,-1-3-2 15,0-5-4-15,-1-5-2 0,-1-1-6 16,-2-2-8 0,-1-3-9-16,-3-1-13 0,-1-1-14 0,-4 1-24 0,-2-1-12 0,-3 1-126 15,-3 0-138-15,-3 2-323 0</inkml:trace>
  <inkml:trace contextRef="#ctx0" brushRef="#br2" timeOffset="278085.4369">19349 8973 435 0,'-5'0'107'0,"-2"-5"3"15,1 5-65-15,-3 0-11 0,0 0-6 0,-2 6-5 16,-2-3-6-16,-1 5-2 0,0 2-1 16,-2 3 0-16,0 4 2 0,0 2 5 15,-1 6 5-15,2 0 3 0,0 3 3 16,3 2 1-16,2 3-2 0,3 0-3 16,4-1-6-16,3-1-5 0,7-4-5 15,3-3-5-15,4-5-3 0,3-7-1 16,4-5-1-16,2-7 2 0,2-2 0 15,2-8 1-15,-2-5 0 0,-3-5 1 0,0-5-1 16,-5 0 2-16,-3-4-1 0,-5 2 1 16,-3 0 2-16,-3 0 1 0,-3 3 1 15,0 2 1-15,-7-1-1 0,0 1-2 16,-5 1-1-16,-1 1-2 0,-3 4-3 16,-2 1-1-16,-2 5-1 0,1 5 0 15,-1 5 0-15,0 5 0 0,1 7 0 0,2 4 1 16,2 6-1-16,1 2 0 0,2 5 0 15,3 3 1-15,4 3-1 0,1 3-1 16,4 0 1-16,0 0 0 0,6-4-1 16,4-2 2-16,3-6 2 0,4-6 3 15,2-6 4-15,3-8 1 0,1-6 3 0,2 0 0 16,-3-9 0-16,-1-2-1 0,-3-6-4 16,-2-1-3-16,-3-5-2 0,-4-1-2 15,-3 1-1-15,-2-1 0 0,-1-1-1 16,-3 2 0-16,0-2 0 0,-7 2-1 15,0 0 0-15,-1 0 0 0,-2 5-1 0,-4 3 0 16,-2 2 0-16,-1 6 0 0,-1 7 0 16,-2 5 1-16,0 5-1 0,-2 6 1 15,2 5 0-15,2 3 0 0,3 9 0 16,2 4 0-16,3 1 0 0,3 2-1 31,7-1 1-31,0-3 0 0,6-2-1 16,5-11 1-16,3-5 1 0,5-8 0 0,3-5 1 0,3-8 0 0,2-6 2 15,-2-4-1-15,-3-7 1 0,0-2-1 0,-6-2-1 16,-4-2 0-16,-3-1-1 0,-5 1 1 16,-4 2-1-16,0-2-1 0,-3 4 1 15,-1 1 0-15,-2 4-1 0,-1 3 1 16,0 3-1-16,-1 4 0 0,-1 7 0 16,0 0 0-16,1 9 0 0,-5 4 1 31,2 3-1-31,-2 5 0 0,2 3 1 0,1 1 1 0,2 2 0 0,1-1 3 0,5-5 1 15,2 0 1-15,3-7 1 16,3-2 1-16,2-6 2 0,3-6-1 0,1 0 1 16,0-6-2-16,-1-3-1 0,1-1 0 31,-4-4-2-31,-2 0-1 0,-2 0-3 16,-4-2 0-16,0-1-1 0,0 1-1 0,-2-2-1 0,-3 1-2 0,1 0-1 31,0 2-4-31,1 2-5 0,-1 0-6 0,1 3-9 0,3-1-10 0,-3 3-18 0,3 0-25 15,-4 0-130-15,-1 2-149 0,0 1-352 16</inkml:trace>
  <inkml:trace contextRef="#ctx0" brushRef="#br2" timeOffset="279360.9016">19325 3376 536 0,'-20'13'131'0,"-2"7"4"15,-2 6-85-15,3 6-12 0,2 5-4 16,4 8 1-16,3 1-7 0,5-1-3 15,7-2-1-15,4-5-2 0,6-7-1 0,7-6-3 16,4-8-1-16,5-7-2 0,0-7 0 16,1-7 0-16,0-4 0 0,-2-4 0 15,-2-7 0-15,-5-4-2 0,-4-2-3 16,-3-3-1-16,-2-3 0 0,-4 4-2 16,-5-5 0-16,0 2 0 0,-6 0 0 15,-2 3-2-15,1 2 0 0,-2 4-2 16,0-1-1-16,-1 9-2 0,3 1 1 15,-2 6-1-15,1 6 0 0,0 0 0 0,-1 9 1 16,-1 4-1-16,-1 10 0 0,-1 6 0 16,0 6 0-16,-2 8 0 0,4 3 1 15,1-1 1-15,4-3 2 0,5-4 1 16,5-3 3-16,4-10 1 0,5-4 4 0,1-9 2 16,2-3 0-16,2-9 2 0,4-3-2 15,-2-7 0-15,-2-5-2 0,0-4-3 16,-2-6-2-16,0-1-3 0,-4-5-1 15,-4-1-2-15,-2-2-1 0,-3-3 1 16,-4 0-1-16,-4-1-1 0,-2 3 0 16,-2 1-1-16,-3 5-1 0,-2 2 0 15,0 6 0-15,1 8 0 0,-2 4-1 0,1 5 1 16,-1 9 0-16,1 4 0 0,1 7 1 16,0 5-1-16,-2 12 1 0,2 3 1 15,-1 7 0-15,2 4-1 0,2 0 1 16,3-1 0-16,6-2 0 0,0-5 1 15,6-6 1-15,4-6 1 0,4-6 2 16,1-8 1-16,4-3 0 0,2-6 1 16,0-4 0-16,3-9 0 0,1-4-1 0,0-1-1 15,-1-4-1-15,-1-3-1 0,-3-1-1 16,-4-3 0-16,-5 0-1 0,-7-2 0 0,-4-3 0 16,-3-2-1-16,-7 1-1 0,-6-2-1 15,-1 5-1-15,-2 0 1 0,-1 6-1 16,1 4 0-16,-1 5 0 0,2 11 2 15,2 2 0-15,-2 9 0 0,1 4 0 16,1 5 1-16,2 5-1 0,1 7 1 16,1 3-1-16,3 3 1 0,2-1 0 15,3 0 1-15,4-7 0 0,4 1 1 16,2-7 1-16,4-5 1 0,1-7 2 16,3-4 0-16,2-4 1 0,2-2-1 0,-1-8 0 15,0-2-1-15,-1-7 0 0,-1-1-2 16,-3-4-1-16,-3-4-1 0,-3-2-1 15,-6 2-1-15,0-2-4 0,-3 2-3 16,-4 2-2-16,-2 2-7 0,-1 3-11 16,-1 4-8-16,0 3-13 0,1 3-26 0,0 7 155 15,0 2-289-15,2 0-162 0,0 6-436 16</inkml:trace>
  <inkml:trace contextRef="#ctx0" brushRef="#br2" timeOffset="280218.4426">19303 9115 509 0,'0'0'115'15,"-4"0"2"-15,0 0-88 0,-1 0-9 16,3 5-4-16,-2 0-6 0,-2 0-3 15,0 2-2-15,-2 4 1 0,-1 3 1 16,2 2 3-16,-1 4 1 0,1 0 1 16,1 3 0-16,3 0 0 0,3-4-2 15,0-3-1-15,6-4-1 0,3-6 1 16,1-6 1-16,3-9 1 0,0-2 0 0,0-3 0 16,-2-3 1-16,-1 0-1 0,-2-2-2 15,-3-3-2-15,-5 4-2 0,0 3 0 16,0 0-2-16,-6 1 1 0,-1 2-2 15,0 5 0-15,-3 2 0 0,0 5 0 16,0 3-1-16,-1 3-6 0,3 3-14 16,0 3 17-16,3-1-147 0,0 1-124 15,5-2-321-15</inkml:trace>
  <inkml:trace contextRef="#ctx0" brushRef="#br0" timeOffset="287440.3162">19965 7207 493 0,'-7'-6'125'0,"5"2"3"0,-1 2-71 16,3-3-1-16,5 3-6 0,0 2-2 15,1 0-1-15,2 4-1 0,1 2 3 16,4 6-3-16,1 6-1 0,6 4-3 16,0 11-4-16,3 5-5 0,2 5-4 0,1 4-4 15,-1 1-4-15,0-1-2 0,0 1-2 16,0-3 0-16,-1-3-1 0,0-1-1 15,2-3 0-15,-1-1-2 0,1-3-1 16,-1-2-2-16,-3-3-1 0,0-5-3 16,-5-3 0-16,-2-4-3 0,-4-2 0 15,0-2-1-15,-3 0 0 0,-2-1-1 16,-1-2-1-16,-2-1 1 0,-1-1-1 0,-2-2-2 16,3-2-3-16,-3 0-6 0,0-4-8 15,0 0-11-15,-3 0-13 0,0-5-16 16,-1-3-20-16,-2-1-12 0,-2-2-119 15,-2-5-134-15,-4-7-308 0</inkml:trace>
  <inkml:trace contextRef="#ctx0" brushRef="#br0" timeOffset="287830.9821">20403 7143 561 0,'-8'0'134'0,"2"0"5"15,1 3-94-15,1 5 1 0,-1 1 2 16,2 5-3-16,-2 4-2 0,-3 2 0 16,-3 10 2-16,-2 4 2 0,-2 3-2 15,-3 8-4-15,-2 4-3 0,-3 0-4 16,-2-2-5-16,-2 3-4 0,-1-6-6 15,-4 4-3-15,0-4-1 0,-1-2-3 16,-1-4 0-16,3 1-1 0,3-7-1 0,3-2-1 16,5-6-2-16,5-6-1 0,4-4-2 15,5-2-1-15,6-4-1 0,0-5-1 16,0 3-1-16,7-6 0 0,2 0 0 16,3-6-3-16,0 3-1 0,2-4-4 15,-1-1-3-15,1-2-5 0,-1 0-8 16,-6 0-10-16,2-1-9 0,-3 1-14 0,-1-2-17 15,-1 0-9-15,-1 0-120 0,-3-1-132 16,0-1-305-16</inkml:trace>
  <inkml:trace contextRef="#ctx0" brushRef="#br0" timeOffset="289440.9664">20686 6666 603 0,'-20'-9'142'0,"0"5"3"0,0 4-104 15,1 0-5-15,2 8-9 0,0 2-6 16,2 7-8-16,-1 2-5 0,2 5-3 0,3 3-2 15,1 0-1-15,2 4-1 0,2-1 0 16,4-2 0-16,2-1-1 0,0-4 1 16,6-3-1-16,1-7 0 0,2 0 0 15,0-10 0-15,2-3 0 0,3-9 1 16,-1-6-1-16,-1 0 1 0,-1-5 0 16,1-4-1-16,-1 0 1 0,-4-2-1 15,0-2 1-15,-2-1-1 0,-3-3 0 16,-2 1 0-16,3-4-1 0,-3-3-1 0,-3 1 0 15,3-1 0-15,-4 2-1 16,1 7 1-16,3 1 0 0,-3 7 1 0,3 4 1 16,-2 7 2-16,2 5 0 0,0 5 1 15,-3 9 3-15,3 4 0 0,-3 5 1 16,3 7 1-16,0 5 0 0,0 5 1 0,0 4 0 16,0 2 0-16,4-2 2 0,1 0 2 15,2-4 1-15,0-2 2 0,2-5 0 16,2-5-1-16,4-5 1 0,3-5-2 15,2-1-2-15,2-6-1 0,2-6-1 16,2 0-2-16,1-10-1 0,-2 0-1 16,-3-1-2-16,-3-4-1 0,-1-1-1 15,-4-3-1-15,-3 1 0 0,0 0-1 16,-2-2 1-16,-4 0-1 0,2 1 0 0,-2 0 1 16,-1 1-1-16,-1 0 0 0,-3 1 0 15,0 2-1-15,0 1 1 0,-3 4 0 16,-1 2-1-16,-1 3-1 0,-2 5 1 15,1 3 0-15,-3 4 0 0,-1 4 1 16,2 6-1-16,-2 1 1 0,0 6 0 16,3 0 1-16,1 1 0 0,3-2 1 0,3 0 1 15,0-4 0-15,9-2 1 0,-2-2 1 16,3-5 0-16,4-2 0 0,0-4-1 16,1-4-1-16,1 0 0 0,-1-4-6 15,0-4-8-15,-1 0-10 0,-3-1-14 16,0-3-16-16,-2-2-13 0,-1-2-8 15,-2-2 120-15,-3-1-225 0,-3-4-125 16,2-1-332-16</inkml:trace>
  <inkml:trace contextRef="#ctx0" brushRef="#br0" timeOffset="289972.0636">21074 6272 602 0,'0'-6'150'0,"0"1"4"0,0 5-91 16,0 5-8-16,3 4-8 0,1 1-10 15,-1 7-8-15,4 1-4 0,-1 6-3 0,2 2-3 16,-1 4-3-16,1 3-1 0,-2 2-1 16,0 3-3-16,-1-1-2 0,2-1-1 15,-1 3-1-15,-1-6-3 0,1-3-1 16,1-3-1-16,1-3-2 0,1-7-1 16,-2-1 0-16,2-6-1 0,-1-3 0 15,2-5-1-15,-3-2 0 0,1 0 0 16,-1-2 1-16,1-3-1 0,-1 0 2 15,1-4-1-15,-2-2-1 0,0-1 1 16,2-3-1-16,-2-1 1 0,0 0-1 0,2-3 0 16,-2 0 1-16,4 0-1 0,-4 2 1 15,2-2 0-15,-2-3 1 0,-2 4-1 16,-1 0 1-16,-3 1 0 0,0 2 1 16,-4 1 0-16,-1 2 0 0,-2 4 0 15,0 6-1-15,-1 2 1 0,1 0 0 0,-1 5 0 16,0 3 0-16,0 6 0 0,-1 3 0 15,1 1 1-15,1 6 0 0,0 1 2 16,4 2 1-16,-1 3 2 0,4-2 2 16,0-2 1-16,7-1 2 0,0-4 0 15,2-4 1-15,1-1-1 0,3-6-2 16,2-2 0-16,-2-4-2 0,1-4-1 16,1 0-2-16,-1-4 0 0,0-3-2 15,-4-1-1-15,1-2-2 0,-1-1-3 0,-2-2-6 16,-1 1-6-16,-1-4-7 0,-2-1-10 15,1 3-15-15,-2-1-12 0,-1 0-6 16,-2-1 0-16,3 3-112 0,-3-1-115 16,0 3-266-16</inkml:trace>
  <inkml:trace contextRef="#ctx0" brushRef="#br0" timeOffset="290284.5962">21521 6230 513 0,'0'-4'130'0,"-3"4"3"0,3 0-64 16,0 7-24-16,0 1-2 0,3 4-3 15,0 5-2-15,2 7 0 0,3 2 3 16,-1 6-1-16,3 2-3 0,0 3-7 16,2 0-5-16,-1 2-6 0,0-4-8 15,-1 0-7-15,0-3-10 0,-2-3-7 16,1-4-13-16,-3-2-13 0,-1-4-14 0,-1-4-9 16,-4-3 153-16,0-4-264 0,0-1-132 15,-7-5-365-15</inkml:trace>
  <inkml:trace contextRef="#ctx0" brushRef="#br0" timeOffset="290425.2719">21557 6614 574 0,'1'-9'147'15,"4"-1"3"-15,1 2-80 0,3 0-27 16,5-1-10-16,1-2-11 0,2-2-13 16,4 1-18-16,1-3-12 0,2 2-129 15,1-4-125-15,1 4-318 0</inkml:trace>
  <inkml:trace contextRef="#ctx0" brushRef="#br0" timeOffset="290831.5269">22019 6390 555 0,'0'0'127'0,"-4"6"3"16,4-4-94-16,0 5-9 0,0 0-7 16,0 1-6-16,4-2-5 0,-4 1-4 15,4 1-2-15,-4-3-2 0,3-1 1 16,-3 0-2-16,3 0 1 0,-3-4 0 16,0 1-1-16,3-1-1 0,-3 0 0 15,0 0 0-15,0-4-1 0,0 0-1 16,0 1-2-16,0-3-1 0,2 2-3 15,-2-3-3-15,0 2-7 0,0 0-5 0,0-1-107 16,3-1-100-16,-3 1-255 0</inkml:trace>
  <inkml:trace contextRef="#ctx0" brushRef="#br0" timeOffset="291097.3908">22039 6394 115 0,'0'0'44'0,"0"-5"7"15,0 5 4-15,-2-2-4 0,2 2 3 16,0-5-1-16,-4 5-5 0,4-2-4 15,-3 2-6-15,3 0-9 0,0 0-10 16,-3 0-8-16,3 0-10 0,0 0-43 16,-4 0-47-16,4 0-69 0,-3 2-166 15</inkml:trace>
  <inkml:trace contextRef="#ctx0" brushRef="#br0" timeOffset="291675.3656">21751 6589 450 0,'0'0'110'0,"3"0"2"0,2 0-71 16,2 0-6-16,2-4 2 0,1-1-1 15,5 1-2-15,4-4 0 0,2-2-1 16,3-3 0-16,0 2-2 0,1 0-4 16,-2-3-6-16,0 2-3 0,-4-1-5 0,-3 3-3 15,-5-1-2-15,-1-1-2 0,-1 2-2 16,-3 0 1-16,-3 2-1 0,-3 0 0 16,0 1 1-16,0-1-1 0,-4 4 0 15,-2-3-1-15,0 4-1 0,-3-1-1 16,-1 4-1-16,-3 0-1 0,-1 0 0 15,-2 7 1-15,1 1-1 0,-2 1 0 0,0 5 1 16,-1 1 0-16,1 1 0 16,4 7 1-16,0 0 0 0,3 3 3 0,2 2 2 15,5-1 2-15,3 3 1 0,9-2 3 16,2-3 1-16,3-6 0 0,6-2-1 16,1-6-2-16,3-3-2 0,0-8-1 15,-1-4-5-15,-1-4-8 0,-1-5-14 16,-4 0-20-16,1-4-12 0,-2-4-125 15,-2 2-132-15,0-1-314 0</inkml:trace>
  <inkml:trace contextRef="#ctx0" brushRef="#br0" timeOffset="292677.4808">22397 6054 449 0,'0'-9'124'0,"-2"0"8"15,2 5-49-15,-3 0-28 0,3 4-6 16,0 2-5-16,3 4-5 0,1 5-4 0,-1 5-3 16,1 5 0-16,2 5 0 15,-2 3 0-15,3 6-1 0,-1 4-2 0,-1-1-3 16,1 1-1-16,2-1-2 0,-5-3-2 16,5-4-3-16,-3-4-3 0,-1-6-3 15,0-1-2-15,-1-6-3 0,-2-1-2 16,-1-6-2-16,6-2-1 0,-6-5 1 15,4 0-2-15,-1-8 1 0,1-1-1 16,0-2 0-16,0-4-1 0,0-6-1 0,0-1-1 16,1 0-1-16,-1-3-2 0,2 1-1 15,2 0-1-15,-1 4-1 0,3 1 1 16,1 2 1-16,2 4 1 0,2 3 1 16,-1 3 2-16,1 6 1 0,1 2 1 15,-2 4 1-15,0 5 1 0,-3 2 1 16,-4 4 1-16,-3 2 0 0,-4 0 1 0,-4 2 0 15,-3 1 0-15,-4-1-1 0,-6 2 1 16,0-3-1-16,-1 1 1 0,-3-2-1 16,2-1 0-16,0-3 0 0,4 3-1 15,3-7-2-15,0 0-3 0,4-4-7 16,3-6-7-16,5 0-9 0,-3-2-8 16,3-7-11-16,5-4-12 0,1-1-7 15,2-4-2-15,1-2-2 0,2 0-2 0,2-1-95 16,1-1-99-16,3-2-240 0</inkml:trace>
  <inkml:trace contextRef="#ctx0" brushRef="#br0" timeOffset="293291.8947">22768 6188 453 0,'10'-5'129'0,"-2"3"9"0,-2 2-41 0,-3 2-19 16,-1 5-6-16,-2 4-4 0,2 5-2 16,-2 4-3-16,0 3-2 0,0 3-5 15,0 4-3-15,0-1-4 0,0-2-5 16,0-2-6-16,0-1-7 0,0-5-5 15,0-1-6-15,3-5-4 0,1-2-5 16,-2-2-2-16,-2-3-1 0,4-3-2 16,0-3-1-16,-1-3-1 0,2-3 0 15,2-4-2-15,1-3-1 0,0-1-4 16,0-3-6-16,1-3-6 0,-1 0-8 16,1-4-8-16,-1 1-7 0,2-1-10 0,0 0-5 15,0 0-4-15,3 5-3 0,2-1 0 16,2 5 0-16,0 1 4 0,2 4 7 15,0 0 6-15,0 3 8 0,-1-1 10 16,-2 5 7-16,0-3 8 0,-5 3 5 16,0-1 4-16,-2 2 5 0,-1 0 4 0,-3 2 6 15,0-3 6-15,-5 3 5 0,0-3 4 16,0 3 5-16,-7 0 2 0,-1 0 1 16,-2 3 0-16,-3 2-1 0,-1 3-3 15,-3 1-2-15,-1 4-1 0,-2 4-1 31,1 1-2-31,1 3-1 0,3 0-2 0,1 2-1 16,4 1-2-16,4-1-3 0,1-3-3 16,5-4-4-16,0 0-3 0,7-6-1 15,3-3-3-15,1-4-1 0,6-3-1 16,1 0 0-16,0-7-1 0,1-1-2 16,0-3-1-16,-3 1-2 0,-2-6-2 15,-3 1-1-15,-2 0-3 0,-1-4-2 16,-2 1 0-16,0 2-3 0,-3 2 1 0,1 0 1 15,-4 4 1-15,3 2 1 0,-3 5 2 16,0 6 3-16,-3 5 2 0,3 2 1 16,-5 6 1-16,5 1 1 0,-3 2-1 15,3-1-3-15,0 0-5 0,3-2-6 16,1-1-6-16,0-4-5 0,1-2-10 16,0-2-5-16,0 1-6 0,-1-7-2 15,1-1-1-15,-1 0-1 0,2 0 3 0,-1-4-109 16,-2-3-105-16,1-4-265 0</inkml:trace>
  <inkml:trace contextRef="#ctx0" brushRef="#br0" timeOffset="293666.9169">23263 6149 564 0,'0'0'155'0,"0"0"8"16,-4 4-62-16,1 5-25 0,1 2-8 15,2 5-11-15,-5 3-9 0,5 1-8 16,-3 3-5-16,3 2-6 0,0-3-3 0,0 0-5 15,3-5-4-15,0 0-1 0,0-4-3 16,-1-2-2-16,2-3-2 0,-2-5-1 16,-2-3-3-16,5 0 0 0,-2 0-2 15,1-9-1-15,1 1 0 0,0-4-1 16,1-4-1-16,3-1-1 0,0-6-2 16,1-1-2-16,4 0-3 0,3-1 0 15,0 1-2-15,2 1 1 0,0 4 0 16,-1 3 2-16,-1 6 2 0,-6 2 2 15,-1 4 2-15,-5 4 1 0,-2 3 1 0,-3 5 0 16,-3 3 1-16,-2 2 0 0,1 2 0 16,-1 4 0-16,2 1-1 0,3-2-2 15,0-1-2-15,0-1-2 0,5-2-4 16,2-2-6-16,-1-3-7 0,0-2-7 16,0-4-8-16,0-3-10 0,0 4-12 15,-1-4-6-15,1-5-3 0,1-1 1 0,0 1-106 16,0-3-108-16,-1 0-255 15</inkml:trace>
  <inkml:trace contextRef="#ctx0" brushRef="#br0" timeOffset="294401.3594">23661 6127 351 0,'4'-5'96'15,"0"2"3"-15,0-2-12 0,1 1-57 16,1 0-5-16,-1 0-1 0,0 0-3 15,-1 1 1-15,0-1 1 0,2 1 2 16,-3 1 3-16,-2-3 1 0,-1 3 4 16,4 0 2-16,-4-2 1 0,0 2 1 15,-4 0 0-15,1 2-2 0,-2-6-3 16,-1 6-5-16,0-2-5 0,-3 2-4 0,0 0-3 16,0 3-5-16,1 3-1 0,-4 3 0 15,1 0 0-15,0 4-1 0,0 2 0 16,1 1 0-16,1 1 0 0,4 2-1 15,1 1-1-15,4-1 2 0,0 0 2 16,6-2 0-16,1 0 2 0,1-1 1 16,2-4-1-16,0-1 0 0,-1-5-2 0,1 0-3 15,0-4-2-15,0-2-2 0,2-3 0 16,-2-3-1-16,1-2-1 0,4-2-1 16,-1-1 0-16,2-4-3 0,-1-2-1 15,-1 0-1-15,1-1-1 0,-2-1-2 16,-2-2 0-16,-3 2-1 0,0-4-1 15,-2 1 1-15,-2-3 0 0,1-3-1 16,0-3-1-16,-3-4-1 0,1 2 3 16,-3 0 1-16,3 4 1 0,-3 1 1 15,0 5 3-15,0 6 4 0,-3 7 4 0,3 4 0 16,0 4 1-16,-4 2 2 16,0 4 2-16,1 4 1 0,-1 7 2 0,1 2 0 15,-1 8 2-15,1 2 2 0,3 3 3 16,-3 2 0-16,3 1 1 0,0 0-1 15,0-3-1-15,0-2-2 0,0-2-3 16,3-3-3-16,-3-3-2 0,6-1-3 0,-3-5-3 16,0-2 0-16,2-5-1 0,-1-1-1 15,0-6-1-15,0 0 1 0,1 0-1 16,-1-7 0-16,2-2-2 0,0-3-1 16,3-1-3-16,-2-2-2 0,5-2-4 15,0 1 0-15,2 0-2 0,2 3-4 16,-1 1 1-16,1 2 3 0,-1 6 2 15,-2-1 3-15,-3 5 1 0,-2 5 7 16,-3 2 6-16,-3 4 4 0,-2 1 4 16,0 5 2-16,-4 1 0 0,2 2 0 0,2 0-2 15,-4-1-4-15,4 3-6 0,0-4-11 16,4-2-12-16,-2-3-14 0,2 1-32 16,1-6-17-16,0-6-128 0,0-2-147 15,3-1-334-15</inkml:trace>
  <inkml:trace contextRef="#ctx0" brushRef="#br0" timeOffset="295854.6365">20615 7382 510 0,'-4'0'129'15,"0"5"5"-15,-3 8-82 0,0 7-1 16,-1 3 0-16,-3 5-3 0,-1 6-6 15,-2 0-2-15,-1 7-1 0,-2-2-1 0,-1 3-1 16,-1 2-2-16,1-2-2 0,3-1-3 16,1-7-3-16,5-5-4 0,1-5-4 15,6-8-3-15,2-7-4 0,9-9-2 16,2-2-2-16,4-13-2 0,5-5-2 16,5-9 0-16,5-6-1 0,3-4-1 15,3-5-1-15,7-2-1 0,2-1-1 16,2-2-3-16,-3 0-1 0,-1 5-1 15,-2 4 0-15,-4 2 0 0,-7 7 0 0,-8 9 1 16,-4 7 2-16,-6 7 1 16,-4 8 1-16,-4 12 1 0,-7 4 0 0,-3 11 3 15,-4 4 2-15,-4 7 2 0,-2 3 4 16,-4 4 6-16,-2 0 3 0,1-2 3 16,-2 0 1-16,2-1 1 0,1-6-1 15,8-2-3-15,3-3-6 0,9-8-3 16,6-3-4-16,8-10-2 0,7-8-3 15,3-3-1-15,5-9 0 0,1-6-1 0,6-8 0 16,3-1 1-16,2-3-2 0,3-4 1 16,0-1-1-16,0-1-3 0,-3-1-4 15,-3 1-2-15,-4-1-1 0,-5 4-2 16,-7-1 1-16,-4 8-1 0,-7 6 2 16,-2 8 4-16,-4 10 3 0,-5 6 2 15,-7 10 2-15,-1 7 2 0,-4 7 3 16,-3 4 3-16,-1 3 1 0,1 4 3 0,-2-3 2 15,4 0 0-15,3-1 0 0,5-7-2 16,5-2-2-16,0-6-1 0,10-5-3 16,4-9-1-16,4-8-2 0,6-3-1 15,4-9 0-15,7-7-1 0,6-1 0 16,3-6-1-16,2-1 0 0,0-3 0 16,0 1-2-16,-3-3-3 0,-6 4-5 15,-3-3-3-15,-5 2-2 0,-4 3-2 0,-4 2-1 16,-6 6 0-16,-5 4 4 0,-3 11 4 15,-7 6 4-15,-4 12 5 0,-6 8 5 16,-4 5 5-16,-4 8 3 0,-2 7 4 16,-2 3 3-16,2 3 3 0,1 0-1 15,4-4-1-15,4-5-4 0,3-6-4 16,8-8-3-16,3-7-2 0,7-9-4 0,6-5-2 16,6-10-1-16,7-5-1 0,11-6 0 15,3-5-1-15,2-9-2 0,1 1-3 16,2-9-5-16,-2 1-5 0,-3-3-4 15,-4 3-5-15,0 2-2 0,1 6 0 16,0 3 2-16,0 4 1 0,-3 7 1 16,0 5-3-16,-3 6-9 0,-6 4-9 15,1 0-27-15,-5 4 13 0,1 3-154 0,1 3-150 16,1-2-350-16</inkml:trace>
  <inkml:trace contextRef="#ctx0" brushRef="#br2" timeOffset="301491.1576">19320 7478 473 0,'-6'-19'119'0,"-4"5"5"0,-1 3-68 15,0 7-13-15,-1 4-7 0,2 6-3 16,0 3-7-16,0 7-5 0,0 2-3 16,1 3-2-16,2 4-2 0,2 4-1 15,0 0-2-15,5 1 0 0,0-2-2 16,0-1 0-16,6-1 1 0,3-3-1 15,2-4 0-15,3-5 1 0,2-4 1 0,2-7 1 16,-1-3 0-16,0-9 1 0,-2-1-1 16,-1-8 0-16,-1-3-1 0,-3-1-2 15,-1-3-1-15,-3 0-2 0,0-1-1 16,-3-1 0-16,-3-1-2 0,0-1-1 16,-3 2 0-16,0 2-1 0,-2-1 0 15,0 1 0-15,1 7-1 0,0 6 1 16,-1 4 0-16,0 8-1 0,0 2 1 15,-1 7-1-15,-2 9 1 0,1 4-1 16,-1 4 1-16,1 4-1 0,0 4 0 0,1 2 1 16,2 2-1-16,1-2 1 0,3-1 1 15,0-2 1-15,6-4 2 0,2-4 2 16,2-5 4-16,2-7 2 0,2-3 3 16,1-6 1-16,0-7 1 0,0-8 1 15,0-2-3-15,1-7-2 0,-1-1-2 0,-2-4-3 16,-2-4-3-16,-1 0-2 15,-4 4-2-15,-2-2 0 0,-4 0-1 0,0-4 0 16,-7 1-1-16,-1-2 1 0,-1 0-1 16,0 3 0-16,-2 4-1 0,0 1 1 15,1 10-2-15,-1 7 1 0,1 7-1 16,0 4 1-16,0 9-1 0,-3 7 1 0,1 6 0 16,2 6 0-16,0 2 1 0,2 3 0 15,-1 4-1-15,5-3 1 0,4-3 0 0,0-3 0 16,3-4 0-16,4-4 0 0,2-4 2 15,3-7 0-15,2-6 1 0,2-7 2 16,-1 0 0-16,2-12 1 0,-2-4 0 16,-1-3 0-16,-1 0-2 0,-2-4 0 15,-2 1-1-15,-4-2-2 0,-3 4 1 16,-2-3-1-16,-4 1-1 0,-3-1 1 16,-2 0-1-16,-2 4 0 0,0 1 0 15,-2 2-1-15,1 8 0 0,0 4 0 16,1 8 0-16,0 5 0 0,-2 6 0 0,3 4 0 15,-1 3 0-15,0 4 1 0,1 1 0 16,1 0 0-16,2 1 0 0,3-3 0 16,4 0 0-16,0-2 1 0,5-5 0 15,3-3 1-15,2-4 2 0,3-4 3 16,1-4 1-16,0-3 2 0,0-7 0 0,0-4 0 16,0-5-2-16,0-1 0 0,-3-5-3 15,0 1-2-15,-3-1-1 0,-3 1-1 16,-5 3 0-16,-4 2 0 0,-3-1 0 15,-5 3-1-15,1 1-2 0,-1 3-2 16,-1 3-5-16,1 0-7 0,1 5-14 16,2 2-15-16,0 0-32 0,0 0-135 15,1-4-154-15,0 1-368 0</inkml:trace>
  <inkml:trace contextRef="#ctx0" brushRef="#br0" timeOffset="305061.2291">22483 6897 471 0,'-11'0'108'15,"-3"7"2"-15,1 1-80 0,1 2-8 16,3 5-5-16,1 2-5 0,1 3-5 16,2 2-3-16,1-1-1 0,1 3-1 15,3-4-1-15,0 2 0 0,5-4 0 16,-1-3 0-16,2-4 0 0,1-1-1 0,3-3 1 15,-2-1-1-15,1-3 1 0,-1-3-1 16,-1 0 1-16,0-6-1 0,-1 2 1 16,-4-4 0-16,3-2 1 0,-5-4-1 15,4 2 0-15,-4-4 0 0,0 1 0 16,0-4 0-16,0 0 0 0,0-2-1 16,0 2-1-16,0 2-1 0,0-1-3 0,0 0-5 15,0 2-5-15,0 4-9 0,0-2-11 16,4 5-21-16,-4 1-57 0,5 1-74 15,-5 3-169-15</inkml:trace>
  <inkml:trace contextRef="#ctx0" brushRef="#br0" timeOffset="305467.514">22525 6878 349 0,'4'3'105'0,"0"1"6"0,0-4-26 16,-1 3-24-16,2-3-11 15,-1 7-7-15,1-5-8 0,-2 3-7 0,1-1-2 16,-1 3-3-16,1 0-1 0,-2 1-2 15,1 0 0-15,-1 0 1 0,-2 2-1 16,3 0 1-16,-3 1 0 0,0 2-1 16,0-2-1-16,0 2 0 0,-3-1-2 0,3-1-1 15,0-3-1-15,-3 0-2 0,3 0-1 16,0 1-3-16,0-5-1 0,0 0-1 16,0-2 0-16,0-2 0 0,3 0 1 15,0-2 0-15,2-6-1 0,2 0 1 16,2-2 0-16,-1-5-3 0,1-2-1 15,0-2-1-15,2 0 0 0,-1 1-2 16,-2-1 1-16,0 0-1 0,1 5-1 16,-2-1 1-16,2 6-1 0,-3 0 0 15,1 3 0-15,-1 4-1 0,0 2 1 16,-2 2-1-16,0 5 1 0,-1 2 0 0,0 4 0 16,1 1 0-16,-4 2 0 0,5 3 1 15,-3 2-1-15,1-2 0 0,0-1-3 16,1-3-5-16,1 1-7 0,0-4-12 15,0-3-16-15,1 0-15 0,1-3 103 16,-2-4-226-16,0-2-138 0,2-2-360 0</inkml:trace>
  <inkml:trace contextRef="#ctx0" brushRef="#br0" timeOffset="305889.4315">22943 6797 570 0,'-8'0'133'0,"-1"0"1"16,2 0-91-16,-1 5-16 0,1 3-5 15,-1 0-7-15,1 4-4 0,-1 2-2 16,2 1 0-16,0 2 0 0,1 1 0 16,0 0 0-16,5-1 1 0,0 1-1 15,3-1 1-15,4-1 3 0,1-4 1 16,4-1 2-16,2-5 1 0,0 1 1 15,5-7-1-15,1 0-2 0,3-9-4 0,1 1-1 16,0-2-4-16,-1-4-1 0,1 1-2 16,-4-4-1-16,-2 1 0 0,-4-2-1 15,-2 1 0-15,-3-1 0 0,-2 1 0 16,-4-1 0-16,-3 3 0 0,0-1 0 16,-5 1-1-16,0 3 1 0,-3 4 0 15,0 2 0-15,-1 6-1 0,-1 0 1 16,1 7 0-16,0 3-1 0,0 4 1 0,3 2-1 15,1 1 1-15,3 1 0 0,2 2 2 16,3-1 2-16,3 0 2 0,2-1 1 16,3-4 2-16,1-2-1 0,2-1 0 15,0-5-2-15,2-3-4 0,-1-3-8 16,1 0-13-16,0-7-19 0,0 1-16 16,-2-7-127-16,-1 3-138 0,2-3-325 15</inkml:trace>
  <inkml:trace contextRef="#ctx0" brushRef="#br0" timeOffset="307123.9367">22862 7246 581 0,'0'-5'145'0,"0"3"2"0,-3 2-84 16,3 2-16-16,-3 4-10 0,3 3-5 15,-2 5-6-15,2 3-5 0,-4 4 1 0,4 3-3 16,0 3-1-16,0 4-3 0,0-3-3 16,5-1-2-16,-3-1-3 0,2-3-2 15,-1-5 0-15,1-5-3 0,-1 0 0 16,0-7-1-16,0-3-1 0,0 1 1 15,-1-4 0-15,1-4-1 0,1-4 0 16,1-6-1-16,0-1-2 0,2-6-2 16,-1-4-3-16,3-3-3 0,0 0-2 0,1-4-2 15,1 1-1-15,2 2 1 16,-1 3 0-16,1 3 3 0,-1 5 1 0,-1 5 2 16,0 5 2-16,-4 2 1 0,-1 6 0 15,-2 2 2-15,-1 5 0 0,-1 3 1 16,-2 5 1-16,0 1 0 0,0 2 2 15,0 1 0-15,4 3 1 0,-4-2 1 16,4 1 1-16,-1-2 1 0,3-2 1 16,0 0 0-16,0-6 1 0,0 0 0 15,2-2-2-15,-1-2 0 0,2-6-1 0,-1-1 1 16,2-3-1-16,-2-5-1 0,-1-1 0 16,1-2 0-16,0-4-1 0,-1-1-1 15,0-2 0-15,0 1-2 0,0-5 0 16,-1 1-1-16,-1 1-2 0,2 1-1 15,-2 0 0-15,0 3 0 0,-1 4-1 16,-1 2 0-16,-3 2 0 0,5 3-1 0,-5 5 0 16,0 0 0-16,-3 5 1 0,1 3 1 15,-2 0 1-15,1 3 0 0,0 5 4 16,-1 1 1-16,4-1 0 0,-3 1 1 16,3 0 0-16,0 2 1 0,5-4 0 15,-1-1 0-15,0 1 1 0,4-5-1 16,0 0 1-16,1-3 0 0,0-3 0 15,1-4 0-15,-1 0-1 0,1-4 1 0,0-2-1 16,0-4 0-16,0-1 0 0,1-3-2 16,-1-1 0-16,1-4-1 0,0 0 0 15,0 0-2-15,-2-1 1 0,-1-1-1 16,0 1 0-16,-2-2 0 0,-1 3 1 16,-3 3 0-16,1 2 1 0,-3 1 0 15,0 4 0-15,0 3 0 0,0 3 0 16,-6 3 0-16,0 6 0 0,-1-1 0 0,0 4 0 15,-2 5 1-15,3 1 1 0,-1 2 0 16,2 1-1-16,3 0 1 0,2 1 1 16,0-1-1-16,3-2 0 0,3 1 1 15,2-6-1-15,1 1 0 0,5-4 0 16,-2-3-1-16,3-2 0 0,0-3-1 16,0 0-2-16,-1-5-3 0,1-1-5 15,-2-1-2-15,-2-4-3 0,0 1-1 0,-1-5 0 16,0 3 2-16,-3-4 3 0,-1 0 4 15,-2 1 3-15,1 2 3 0,-3-1 2 16,-2 4 1-16,4 2 3 0,-4 3 3 16,2 5 1-16,-2 0 2 0,0 0 3 15,0 5 2-15,0 3 2 0,0 0 0 16,0 3 3-16,0 1 2 0,0 0 3 0,4 2 1 16,-4-2 2-16,3-1 0 0,-3-1 0 15,2-4-3-15,-2 1-3 0,3-1-3 16,-3-6-2-16,4 0-4 0,-4 0-2 15,6-6-3-15,-1-1-2 0,0-1-4 16,2-4-5-16,3-2-9 0,-2 1-8 16,2-3-11-16,0 0-13 0,0-1-9 15,0 1-6-15,1-2-4 0,1 0-2 16,-1-1-101-16,1 0-100 0,4-1-246 16</inkml:trace>
  <inkml:trace contextRef="#ctx0" brushRef="#br0" timeOffset="307842.7739">23857 6955 514 0,'0'-6'136'0,"0"3"7"16,-6 0-67-16,2 3-16 0,-3 0-10 16,-1 0-10-16,-2 4-10 0,-1 4-6 0,-1 2-8 15,-3 5-5-15,2 2-4 0,0 3-1 16,2 3-2-16,0-2-2 0,2 2 0 16,5-1-1-16,4-3-1 0,-4-2 1 15,4-5-1-15,0-2 0 0,5-2 0 16,0-2 0-16,0-4 0 0,1-2 0 15,1 0 0-15,0-2 1 0,1-5-1 16,1-1 0-16,-1-2 1 0,0-3-1 16,0-2 0-16,-1-3 0 0,3 2-1 15,-2-2-1-15,1 3 0 0,-2 2 0 0,3 3-2 16,-3 4 1-16,1 2 0 0,-3 4-1 16,0 4 2-16,-2 2 0 0,1 5 1 15,-4 3 2-15,3 6 1 0,-3 1 2 16,0 5 2-16,0 5 3 0,0 3 2 15,0 2 2-15,0 1 1 0,-3 4 1 16,3 3-1-16,-5-1-2 0,3 1-2 0,-2-1-2 16,1-3-3-16,-3-3-2 0,-1-5-1 15,1-4-1-15,-3-4 0 0,-2-5 0 16,-2-3 0-16,0-6-1 0,-3-4-3 16,2-6-4-16,1-6-4 0,0-4-5 15,3-6-6-15,3-2-4 0,0-3-5 16,7-4-4-16,0-4 2 0,0 1 3 15,8-4 5-15,2 5 4 0,3-2 5 16,1 4 6-16,3 0 6 0,2 3 2 0,0 2 2 16,0 1 2-16,0 1 1 0,0-1 2 15,1 1 1-15,0-1 2 0,-2 1 1 16,2 1 1-16,-3-1 0 0,-3 2-1 16,1-1-1-16,-2 1 0 0,-2-1 0 15,-3 3 0-15,-1-4 1 0,-2 0 1 16,0 2 1-16,-1 0 2 0,-2 1 0 0,-2 0 0 15,0 1-1-15,0 0-1 0,0 5-1 16,0 1-1-16,-5 0-2 16,2 4-1-16,-1 4-1 0,-1 0-1 0,-1 8 0 15,-1-1 0-15,1 5-1 0,-1 1 0 16,0 4 0-16,2 3 1 0,0-1 0 16,5 1 1-16,0 1 0 0,0-2 0 15,7-1-1-15,-2-3 0 0,2-4-1 16,-1 0-1-16,4-3-2 0,0-2-3 0,0-2-4 15,-1-4-5-15,2 0-11 0,1 0-13 16,2-5-12-16,2-2-8 0,0-1-115 16,0-4-121-16,2-2-280 0</inkml:trace>
  <inkml:trace contextRef="#ctx0" brushRef="#br0" timeOffset="308264.6866">24330 6877 612 0,'-9'-6'153'0,"-2"4"5"16,-1 2-88-16,2 0-21 0,0 0-12 16,-1 7-12-16,0 2-9 0,-2 1-7 15,3 6-3-15,2 2-2 0,2 2-2 16,3 1 0-16,3 1-1 0,3 0 0 0,4-4-1 16,3-1 0-16,1-5 1 0,0-4 1 15,2-3 0-15,-1-5 2 0,-2-4-1 16,2-2 1-16,-1-7 0 0,0-3-1 15,-1-1-2-15,0-3-1 0,0-4-3 16,-1 2 0-16,-3-4-1 0,0 0-2 16,-3-3-1-16,-3 1-1 0,0-9 1 15,0-2-4-15,0-2 0 0,-3 1 1 16,3 0 0-16,-2 5 3 0,2 4 4 0,0 11 3 16,0 8 5-16,0 8 6 0,0 4 5 15,0 10 5-15,-4 5 5 0,4 8 4 16,0 7 3-16,0 5 3 0,0 6-1 15,0 1-3-15,5 1-4 0,-2 1-6 16,-1 0-5-16,3-2-5 0,0-3-6 16,1-4-3-16,2-1-5 0,-2-4-6 0,2-5-9 15,-1-4-9-15,2-7-15 0,-3-5-22 16,2-9-11-16,-2-1-125 0,2-11-135 16,-1-2-314-16</inkml:trace>
  <inkml:trace contextRef="#ctx0" brushRef="#br0" timeOffset="312090.1947">18872 2124 560 0,'0'0'127'0,"0"0"4"15,0 9-97-15,6 2-6 0,2 2-2 16,2 4-2-16,0 4-1 0,0 1-4 15,1 4 0-15,0 1 1 0,-2-3 1 0,1 2-2 16,-3-2 0-16,1-1-1 0,-3-4-1 16,0-3-2-16,0-5-4 0,-2-2-2 15,-1-3-1-15,-2-4 0 0,4-2-1 16,-4-6-2-16,0-2 0 0,3-5-1 16,-3-3-2-16,4-4-1 0,-1-3-2 15,-1 0-1-15,2 0-1 0,-1 1 1 16,0 1 0-16,0 2 0 0,1 2 1 15,-1 3 0-15,1 1 0 0,0 3 1 0,-1 4 0 16,0 0 0-16,0 6 0 0,1 0 1 16,-1 4 0-16,3 2 2 0,0 3 0 15,0 4 0-15,0 0 1 0,0 4 1 16,1-1-1-16,-2 2 0 0,-2-1 1 16,3 1-1-16,0-2 0 15,-2 1 0-15,3-2-1 0,-1-3 0 16,0 0 0-16,1-5-1 0,-1-2 1 15,0-5 0-15,1-4-1 0,0-5 1 16,2-4-1-16,0-4 0 0,0-1 0 16,-1-5-1-16,1 2 0 0,-2-3-1 15,-2 0 0-15,-1-1 0 0,-4-2-1 16,4 1-1-16,-4 2-1 0,2 3 1 16,-2 3-1-16,0 3 0 0,3 7 0 0,-3 2 0 15,3 6 1-15,-3 0 0 0,5 10 0 16,-2 1 1-16,3 2 0 0,1 3 1 15,0 5 0-15,3-2 2 0,3-1 0 16,-1-1 0-16,1-3 0 0,1 0 2 16,-1-3 0-16,1-3 0 0,0-1 1 15,0-2 0-15,1-1 0 0,0-4 1 0,0 0-1 16,-1 0 0-16,0 0 0 0,-1-6-1 16,-1 2-1-16,-2-4 0 0,-3-2-1 15,-1-1 0-15,0-3-1 0,-3-2 0 16,-3-1 0-16,0-3 0 0,-6-2-1 15,0 1-1-15,-1-4-1 0,-1 0 0 16,-1 2 0-16,0 2-1 0,0 4 0 16,-1 3 1-16,2 4-1 0,0 8 1 0,0 4 0 15,1 8 1-15,2 2-1 0,0 3 0 16,2 2 1-16,3 2 0 0,0 3 0 16,0-1 1-16,5-1 0 0,2 0-1 15,3-1 1-15,-2-2 0 0,3-3 0 16,0-2 0-16,1-4 0 0,0-2 1 15,0-3-1-15,-1 1-2 0,-1-4-3 16,0 0-3-16,0-6-4 0,-3 1-4 0,0-3-4 16,-1-2-4-16,1-2-2 0,-1-1 0 15,-1-3 1-15,0-1 1 0,-1-2 3 16,0-2 4-16,-4-2 3 0,3-2 4 16,-3 3 3-16,5 2 2 0,-5 2 3 15,4 3 6-15,-1 5 5 0,0 4 9 16,-3 3 5-16,4 3 6 0,-4 8 3 0,3 0 3 15,0 5 0-15,0 2-3 0,-1 3-3 16,4 2-3-16,1-3-2 0,0 0-2 16,0 0-2-16,3-3-2 0,-2-4-2 15,1-2-3-15,-1-2-2 0,-2-2-3 16,0-4-1-16,-1-4-1 0,2-1-3 16,-2-3-3-16,-1-3-5 0,2-4-6 15,-1-2-8-15,0-2-8 0,0-2-10 0,-1 0-14 16,2-1-10-16,0 0-7 0,1 0-2 15,2 3 1-15,1 1 1 0,3 1 1 16,-2 0 6-16,3 1 9 0,-3-1 11 16,2 3 7-16,-2 1 9 0,0-1 12 0,-2 2 15 15,-1 0 15-15,-2 4 11 0,-2 1 9 16,-4 2 7-16,0 2 5 0,-4 3 0 16,-2 3 1-16,-2 2-2 0,1 4-2 15,-1 2-4-15,0 4-4 0,2 2-5 16,0 1-3-16,-1 1-4 0,3 1-5 15,0 2-4-15,1-2-4 0,3 0-3 0,-2 0-2 16,2-4-3-16,4-1-2 0,1-2-2 16,0-3-1-16,1-3-2 0,0-5-1 15,2-2 0-15,-3-5-3 0,2-2-1 16,-1-5-1-16,0-3-3 0,-1-1 0 16,1-1-1-16,-3-1-3 0,1-1 0 15,-1-1 0-15,0 1 2 0,0 2 2 0,1 2 2 16,1 3 2-16,0 2 4 0,0 4 3 15,1 6 4-15,-1 5 2 0,1 6 5 16,0 4 3-16,1 5 4 0,0 5 1 16,2 8-1-16,0 3-1 0,0 2-2 15,-2 2-4-15,1 3-3 0,-2 0-3 16,0-3-1-16,-1-4-1 0,0-4-1 16,-1-3 0-16,-1-5 0 0,-3-5-1 0,0-5 0 15,-4-2 0-15,0-4-1 0,0-4-5 16,-2-4-4-16,1-5-3 0,-1-4-5 15,0-4-6-15,1-5-9 0,2-6-8 16,-1-5-4-16,4-2-2 0,0-5 1 16,0-5 2-16,4 2 5 0,0-2 8 15,2 4 11-15,0 4 8 0,2 7 6 16,1 1 6-16,-1 6 2 0,1 3 3 16,0 2 2-16,-2 1 2 0,1 1 1 15,-2 0 1-15,-1 2-2 0,-1-1 0 16,-2 1-1-16,-2 2 0 0,0-2-1 0,0 3 1 15,0 2 1-15,-2 0 5 0,-2 1 2 16,2 4 0-16,-3 0 1 0,1 4-1 16,0 2 1-16,-1 4-3 0,1 2-2 15,4 2-2-15,-3 0 0 0,3 2-1 16,3-2-1-16,2 1-3 0,4-3 0 0,0-1-2 16,1-3-2-16,2-2-3 0,0-1-6 15,0-5-4-15,0 0-5 0,1 0-3 16,0-5-5-16,1-2-3 0,-1-1-2 15,1-2 0-15,0-1 2 0,1-1 1 16,-1-3 1-16,1 0 2 0,-1 0 1 16,1-3 1-16,1-1 3 0,0-1 2 15,0-1 3-15,0-1 3 0,-1-1 3 16,-2 1 7-16,-1 1 7 0,-4 2 8 0,-1 2 8 16,-4 4 9-16,-3 1 9 0,0 2 7 15,0 5 4-15,-5 1 0 0,0 0-3 16,-1 4-5-16,0 0-7 0,-4 0-9 15,0 4-6-15,-1 1-5 0,-1 4-4 16,0 3-2-16,-2 4-1 0,1 1-1 16,2 4-2-16,2-1 0 0,4 2-2 0,2-1-1 15,3-3-2-15,5 0-1 0,2-4-2 16,2-2 1-16,1-3 0 0,1-5 0 16,2-4 0-16,-1 0 0 0,0-7 1 15,-1-2 0-15,0-1-1 0,-2-5 0 16,-2-3-2-16,-3-3-3 0,0-4 0 15,-4-1-3-15,0 0-2 0,0-1 0 16,0-2 0-16,-3-2 0 0,1 0 2 16,-3-3 2-16,0 0 1 0,2 2 3 0,-2 2 2 15,0 5 4-15,3 6 2 0,-1 8 2 16,3 8 4-16,0 9 4 0,0 9 5 16,4 10 3-16,0 5 2 0,3 6 1 15,3 7 0-15,1 6-3 0,1 1-3 16,0 1-6-16,1-4-7 0,1 0-8 15,-2-4-10-15,0-7-17 0,0-6-16 0,-1-6-30 16,-1-7-87-16,-1-6-51 0,-1-6-130 16,-2-5-265-16</inkml:trace>
  <inkml:trace contextRef="#ctx0" brushRef="#br4" timeOffset="323374.7614">11693 10801 448 0,'0'-7'109'0,"0"0"6"15,-3 4-70-15,3-4-5 0,-4 2-3 16,1 1-4-16,-1 0-5 0,0 4-3 15,-2 0-5-15,1 3-4 0,-4 4-1 0,2 6-4 16,-2 4 0-16,0 7 0 0,-1 2 1 16,0 4 1-16,4 3 0 0,-1 2 0 15,1 1-1-15,6-3-2 0,0-2-2 16,4-2-2-16,2-4 0 0,4-3-1 16,2-8 0-16,1-3 1 0,2-5 4 15,1-6 3-15,0-4 2 0,0-3 0 16,-1-3 1-16,-1-6 0 0,-3-2-2 0,-1-5-2 15,-4 1-4-15,-2-2-2 0,0-2-1 16,-4 0-2-16,-4 1 0 0,-1-3-1 16,-1 2-1-16,-2-1 0 0,0 1 0 15,0 1 0-15,-2 1-1 0,2 6 1 16,1 2-1-16,0 4 1 0,1 7 1 16,-1 5-1-16,2 9 1 0,0 7-1 15,2 5 1-15,1 5-1 0,-2 6 0 16,4 5 0-16,-2 1 0 0,2 0-1 0,0-2 1 15,3-3 1-15,1-1 0 16,1-6 1-16,4-3 2 0,1-6 1 0,1-7 2 16,1-4 2-16,0-6 2 0,2 0 3 15,-3-10 0-15,2-2-2 0,-2-6 1 0,-1-4-3 16,0-3-2-16,-2-3-3 0,-1 0-2 16,-2-4-1-16,-5-2-2 0,0-1 1 15,-3-1-1-15,-1-1-1 0,-4 0 1 16,0 0-1-16,1 4 1 0,0 6-1 15,0 6 0-15,1 8 0 0,0 4 1 16,-2 9-1-16,2 7 1 0,-4 7-1 0,1 8 0 16,0 5 1-16,0 9-1 0,2 3 0 15,1 4 1-15,0-1-1 0,2 3 0 16,1-1 0-16,3-4 0 0,0-2 0 0,0-4 1 16,7-2 0-16,0-7 1 0,4-7 0 15,2-6 2-15,0-4 0 0,3-8 2 16,-1 0 0-16,-1-11 1 0,1-2-1 15,-2-7 1-15,0-2-2 0,-1-3 0 16,-2-3-2-16,-1 0-1 0,-4 0-1 16,-5-5 0-16,0 0-1 0,-5 1 1 15,-5-2-1-15,1 2 0 0,-2 1-1 16,0 4 1-16,-1 5-1 0,3 6 1 0,1 7-1 16,-2 6 0-16,-1 10 0 0,-1 5 1 15,2 9-1-15,-1 2 1 0,-1 8-1 16,2 2 1-16,0 3 0 0,1 0 1 15,2 0-1-15,1 1 0 0,5-8 0 16,1-1 1-16,1-2-1 0,4-5 0 16,3-4 1-16,3-8 0 0,3-8 1 15,0-1 1-15,2-2 1 0,-1-10 0 0,1-6 0 16,-1-3-1-16,1-4 1 0,-3 0-2 16,-3-2 0-16,-2-3-1 0,-6 0 0 15,-2 3-1-15,-5-4 0 0,0 3 0 16,-5 0 0-16,1 4 0 0,-2 2-1 15,-1 7 0-15,0 7 0 0,-2 8-1 16,-1 2 1-16,-1 8 0 0,-2 6-2 16,1 1-3-16,1 4-5 0,1 1-9 0,3-2-10 15,5-1-16-15,2-2-27 0,5-4 159 16,0-3-289-16,6-2-161 0,3-3-428 16</inkml:trace>
  <inkml:trace contextRef="#ctx0" brushRef="#br1" timeOffset="327286.0586">11366 10810 399 0,'5'-17'103'0,"-3"0"6"0,-2 1-39 15,-5 4-32-15,-1 1-6 0,0 3-2 16,-4 4-3-16,0-1-6 0,-4 5-4 15,0 0-3-15,-1 5-3 0,0 6-2 16,-1 5-1-16,1 4-1 0,0 5-1 16,1 7-1-16,3 1 0 0,-1 2 1 0,2 5-1 15,4 0-1-15,2-1 1 0,4-3-2 16,0-1 0-16,5-2-1 0,3-5-1 16,3-8 0-16,2-5 2 0,-1-4 5 15,2-8 4-15,1-5 5 0,0-7 2 16,0-5 2-16,-1-4 0 0,-3-6-1 15,0-2-4-15,1-1-4 0,-5-4-4 16,-1 3-2-16,-2 1-1 0,-4-5 0 16,0 3-1-16,0-4-1 0,-6 0-1 0,-2 0 0 15,1 3-1-15,-3-1 0 0,0 4 0 16,2 2-1-16,1 6 1 0,-1 6 2 16,2 6-1-16,1 4 2 0,0 5 0 15,0 7 0-15,0 7 1 0,0 6 0 16,0 4-2-16,2 3 1 0,0 5-2 15,-1 0 1-15,4-1-2 0,0-4 0 0,0 0 0 16,0-3 0-16,6-6 0 0,-2-2 0 16,3-2 0-16,0-2 0 0,0-5 1 15,3-5 1-15,0-4 2 0,0 0 2 16,2-3 1-16,-2-5 2 0,1-4-1 16,-1-2 1-16,0-4-2 0,0-2-2 15,-3 0-2-15,-3-4-1 0,-1 1-1 16,-3-2-1-16,0-4-1 0,-5 1 1 15,-3 1 0-15,-1-1-1 0,-3 3 0 16,-1 1 0-16,1 5 1 0,-3 6-1 0,1 8-1 16,0 5 1-16,-1 8 0 0,3 7 0 15,-3 8 0-15,2 8 0 0,1 5 1 16,2 1-1-16,3 3 0 0,0 4 0 16,4 0 0-16,3-2 1 0,0 0-1 15,0-5 0-15,3 0 0 0,3-6-1 0,4-6 1 16,3-6 0-16,-1-5 1 0,2-9 1 15,5-5 2-15,-3-9 1 0,3-4 0 16,-4-4 1-16,1-6 0 0,-1-4-1 16,-1-1-1-16,-4-2-2 0,-1 1 0 15,-4-3-1-15,-3 0 0 0,-2 0-1 16,-5-2 1-16,0 0-1 0,-4 1 0 16,0 1 0-16,-3 3 0 0,2 5 0 15,-1 4-1-15,1 6 1 0,0 5 0 0,-1 7-1 16,2 2 1-16,0 5 0 0,0 7 0 15,-1 4-1-15,3 3 1 0,-2 6 0 16,0 2 0-16,3 2 0 0,0 2 0 16,2-2 1-16,4 0-1 0,0-2 1 15,0-5-1-15,6-3 1 0,2-5-1 0,2 0 1 16,0-5 0-16,5-3 0 0,0-6 1 16,-3 0 1-16,4-6 0 0,1-5 1 15,-2-3 0-15,1-4-1 0,-2 1 1 16,-3-7-2-16,-2-1 0 0,-3 0-1 15,-3 3 0-15,-3-3 0 0,-3 5-1 16,-2 1 1-16,-2 6-1 0,-3 5-1 16,-4 4 1-16,-1 8 0 0,-3 5-1 15,-1 8 0-15,-1 3-1 0,-2 4-1 16,1 3-2-16,-2 2-3 0,2 2-5 0,1 1-5 16,2-3-5-16,4 0-11 0,3-6-11 15,4 0-12-15,7-4 7 0,0-4-127 16,5-7-124-16,5-5-296 0</inkml:trace>
  <inkml:trace contextRef="#ctx0" brushRef="#br7" timeOffset="332697.4163">12758 10722 413 0,'-3'-10'103'0,"0"1"4"0,-1 1-61 0,1 0-7 16,-1 3-5-16,-1 0-3 0,0 2-4 15,2 3-6-15,-2 3-3 0,-1 4-4 16,0 2-1-16,1 7-3 0,-3 2 1 16,0 8 0-16,-3 7 1 0,3 1 2 15,-1 5-1-15,0 5 0 0,2 1-1 16,2-2-2-16,5-5-2 0,5-2-2 15,1-3-2-15,4-2-1 0,3-5-1 0,3-8 0 16,0-2 2-16,1-5 2 0,2-5 3 16,1-6 4-16,2-10 3 0,0-5 1 15,1-3 1-15,-4-6-1 0,0-3-1 16,-4-2-2-16,-4-2-2 0,-5 2 0 16,-3-1 0-16,-3 1 0 0,-7-1-1 15,-4 1-1-15,-2-2-2 0,-4 3-2 16,-1 2-1-16,-2 1-2 0,2 4-1 0,1 5-1 15,1 5 0-15,-1 7 1 0,3 4-1 16,2 4 0-16,-1 7 0 0,2 3 0 16,1 7 0-16,0 2-1 0,2 6 0 15,1-1 0-15,-1 5 1 0,3-1-1 16,1-1 0-16,4 1 0 0,0-4 0 16,0-2 0-16,7-4-1 0,2-5 1 15,1-3-1-15,2-4 0 0,2-6 2 0,1-4 1 16,0 0 2-16,1-6 3 0,3-6 1 15,0-4 2-15,0-2 1 0,-1-5-1 16,-1 2 0-16,-2-5-2 0,-2 1-2 16,-5-2-1-16,-2 1-2 0,-6-5-1 15,0-1 0-15,-5 0-1 0,-4-1-1 16,-1-1 1-16,-3 3-1 0,-1 5 0 16,-1 6 0-16,-1 6 0 0,-1 6 0 15,1 8 0-15,0 6 0 0,-1 6 0 0,0 8 0 16,1 6 0-16,0 7 0 0,3 4 0 15,3 4 0-15,1 2 0 0,1 2 0 16,5-1 0-16,3-3 0 0,0-5-1 16,8-3 1-16,1-5-1 0,4-5 1 15,2-5-1-15,4-7 2 0,-1-5 0 0,4-6 1 16,-1-4 1-16,1-7 2 0,0-1-1 16,-2-6 1-16,-1-4-1 0,-3-1 0 15,-3 0-2-15,-3-2 0 0,-3 0-1 16,-7 0 1-16,0-2-2 0,0 1 1 15,-8-1-1-15,0 1 1 0,-1 1-1 16,-1 2 0-16,0 6-1 0,-1 6 1 16,-1 4 0-16,2 7-1 0,0 8 1 15,0 5-1-15,-1 6 1 0,2 2 0 16,1 5 0-16,0 1 0 0,0 4 0 0,1-2 0 16,1 1 0-16,2-2 0 0,1-2 0 15,3-3 0-15,3-5-1 0,4-5 1 16,1-2-1-16,7-9 0 0,1-2 1 15,1 0 1-15,1-6 1 0,1-4 1 16,-1-3-1-16,1-4 1 0,-6-3-1 16,0 0 1-16,-3-2-1 0,-3 0-1 15,-2-1 0-15,-2 1 0 0,-3 0 0 0,0 1-1 16,-3 1 1-16,0 2-1 0,-3 3 1 16,0 5-1-16,-1 4 0 0,0 6 0 15,-4 0 1-15,-1 10-1 0,0 3 0 16,-5 3 1-16,3 4-1 0,0 3 1 15,0 2 0-15,3 0 0 0,2-2 2 16,3-2-1-16,2 2 1 0,1-4 1 16,3-2-1-16,4-6 0 0,1-2-1 0,5-3 0 15,1-6 1-15,3 0-1 0,1-8 1 16,1-4 0-16,1-2-1 0,-3-3 1 16,1 0-1-16,-3-5-1 0,-4 2 0 15,-4 2-1-15,-1-3 1 0,-3 0-2 16,-3 2 1-16,-2-1-1 0,-1 2 1 15,-1 4-1-15,-2 0-1 0,0 9 1 0,-3 1 0 16,0 9 0-16,2 2 1 0,-3 5 0 16,3 5-1-16,0-1 1 0,1 2 1 15,3-1-1-15,2-5 0 0,1 1 0 16,3-4 0-16,0-1 0 0,0-5 0 16,4 0 0-16,-1-3 1 0,2 0-1 15,0-4 0-15,2-1 0 0,-1-2 0 16,-1-4-3-16,1-1-6 0,0-4-11 15,-4-2-10-15,0-3-24 0,-2-2-19 0,0-2-129 16,-3-1-143-16,-3 2-331 0</inkml:trace>
  <inkml:trace contextRef="#ctx0" brushRef="#br7" timeOffset="351776.6905">14582 12646 502 0,'-3'-10'122'16,"-2"1"5"-16,-2 1-81 0,-2 5-1 0,0 3-7 15,-1 3-3-15,-2 6-4 0,1 5-4 16,-1 4-3-16,1 9-3 0,1 7-4 15,-1 5-1-15,1 6-4 0,2 2-2 16,2 3-3-16,2-3-1 0,1-4-2 16,3-6-2-16,6-7 0 0,0-7 0 15,3-8-1-15,1-7 0 0,1-4 1 16,2-8 1-16,-1-5 2 0,2-9 1 16,0-4 0-16,-1-7 0 0,1-4 0 15,-3-3-1-15,1-5-1 0,-5-1-1 0,-2-4-1 16,-5-2 0-16,0 0-1 0,-5 0 1 15,-1 0 0-15,-2 4-1 0,-2 4 1 16,2 8 0-16,-4 10 2 0,2 5 2 16,-2 12 1-16,-1 7 2 0,2 7 0 15,-3 10 1-15,1 5 1 0,0 8-1 16,3 5 0-16,-1 7 2 0,3 1 1 0,2 4 1 16,1-1 2-16,2-1 0 0,3-4 0 15,0-7 0-15,7-6-3 0,0-5-1 16,4-9-1-16,2-7 0 0,2-9-2 15,1-2 0-15,4-9 0 0,-1-5-2 16,1-4 0-16,-2-4-2 0,-1-2-1 16,-2-3-2-16,-5-2 0 0,-2-1-1 15,-5-2 0-15,-3-3-1 0,-4-4-1 16,-4 1 0-16,-2-1-2 0,-1 4 1 16,-3 4-1-16,-1 6 1 0,-1 11-1 0,-2 8 1 15,-1 8 1-15,0 16 0 0,0 2 1 16,-2 12-1-16,0 7 0 0,-1 5 1 15,1 6 0-15,1 4 0 0,2 4 1 16,0-3-1-16,6 1 1 0,3-6 1 16,5-5 0-16,4-5-1 0,6-7 1 0,7-10 0 15,3-7 0-15,4-8 0 0,4-10 1 16,-3-7-1-16,3-7 0 0,0-8 0 16,-3-4 0-16,-2-4-1 0,-3-3 0 15,-3 1 0-15,-3-5-1 0,-5 0-1 16,-5 3 0-16,-4-5-1 0,-2 4-1 15,-4 0 0-15,-1 3 1 0,-1 6-1 16,2 7 0-16,-1 7 2 0,0 7 0 16,-1 9 0-16,0 10 0 0,-1 9 1 0,-1 6 0 15,1 5 0-15,-1 7 1 0,1 3 1 16,5 3 0-16,1 2 1 0,7 1 1 16,0-7 0-16,4-2 2 0,5-4 0 15,3-5 0-15,3-7 1 0,2-7 0 16,2-6-1-16,1-8 0 0,0 0-1 15,0-12-1-15,0-2-1 0,-1-7-1 16,-1-1-1-16,-1-3 0 0,-4-1 0 0,-1 0-2 16,-6 0 0-16,-2-2-1 0,-4-3-1 15,-4 0-2-15,-4-2 0 0,-2-1 0 16,-2 5 0-16,1 3 1 0,-2 7 1 16,-1 5 1-16,1 8 0 0,0 6 2 15,1 11 0-15,1 4 0 0,-2 6 1 16,1 9 0-16,1 7 2 0,2 1 2 15,-1 7 0-15,3 2 2 0,0 0 0 0,4-3 1 16,3-3 0-16,4-6-1 0,2-6 0 16,1-8-2-16,5-8 0 0,1-4-1 15,2-9 0-15,0-5-2 0,1-7 1 16,0-5-1-16,0-6 0 0,-1-4-1 16,-4-2 0-16,-1-4-1 0,-1 0 0 15,-5-1-2-15,-4-1-1 0,-3 1-1 16,-2 1 0-16,-2 0 0 0,-2 6 0 0,-1 5 0 15,1 5 2-15,1 8 0 0,1 5 1 16,0 8 1-16,-1 5-1 0,1 6 1 16,-1 2 0-16,2 4 0 0,-2 2 0 15,3 0-2-15,-1 0-4 0,2-3-6 16,4-2-7-16,-2-3-14 0,2-3-13 0,6-6-22 16,3-6-17-16,3 0-16 0,2-8-104 15,3-3-128-15,0-6-279 0</inkml:trace>
  <inkml:trace contextRef="#ctx0" brushRef="#br7" timeOffset="352949.0701">14271 10871 155 0,'8'-9'68'0,"1"-2"10"0,-3 1 4 0,1 0-18 15,1 0 4-15,-2 0 3 0,0 1-3 16,2 0-11-16,-3-4-3 0,-1 3-1 16,-4 0 0-16,2 3-3 0,-2 0-3 15,-6 4-5-15,1 3-6 0,-4 3-5 16,-1 9-4-16,-4 6-4 0,1 7-2 15,-3 5-1-15,0 5 2 0,-1 9 1 16,0 3 2-16,2 1-1 0,3 3-2 16,3-3-4-16,4-1-4 0,5-3-3 0,4-6-3 15,2-9-1-15,4-5 0 0,3-7 1 16,2-6 0-16,3-6 1 0,2-5 0 16,2-9 0-16,3-6-1 0,0-9-1 15,-1-6-1-15,1-3-3 0,-5-3 0 16,0-5-1-16,-5 1-2 0,-2 0 1 15,-4-1-1-15,-4-1-1 0,-5-3-1 0,0 3-1 16,-3-1 0-16,-4 4 0 0,-3 4 0 16,-1 6 0-16,1 9 1 0,-1 8 0 15,-3 8 1-15,-2 8 0 0,-2 10 1 16,2 8-1-16,-2 9 1 0,2 5 1 16,1 6 0-16,-1 7 1 0,1 4 0 15,1 2 2-15,4 0 0 0,2-3 2 16,3-2 2-16,5-6 2 0,7-10 0 15,5-5 1-15,6-9 1 0,3-7-1 0,4-6 0 16,3-7-2-16,0-12-2 0,0-3-1 16,-2-8-2-16,-1-3-1 0,-3-4 0 15,-2-1-2-15,-3-3 0 0,-2 0-1 16,-3-2 0-16,-4 1-2 0,-4-2-2 16,-4-2-2-16,-4-4-3 0,-3 1 0 15,-6 4 0-15,1 3 0 0,-3 6 1 16,0 9 2-16,-1 5 3 0,0 9 0 0,0 11 2 15,-3 6 0-15,-1 7 0 0,-1 7 1 16,1 7-1-16,0 2 1 0,0 9 1 16,2 0 1-16,4 0 0 0,4-3 1 15,5-3 1-15,5-3 0 0,7-4 2 16,4-7 0-16,5-7-1 0,6-6 1 16,1-2 0-16,2-8-1 0,0-9-1 15,1-4-1-15,-1-4 0 0,-3-4-1 0,-2-3-1 16,-2-2-1-16,-3 1-1 0,-3 0-1 15,-4 0 0-15,-5 0-2 0,-6 2 0 16,-5 2 0-16,-2 1 0 0,-3 6 1 16,-4 2 1-16,-1 7 0 0,-3 5 2 15,1 6 0-15,-1 6 1 0,0 7 1 16,-3 0-1-16,1 7 1 0,1-1-1 16,2 2 1-16,4-2-2 0,4-1 0 15,5-4-1-15,7-3-3 0,0-5-6 0,8-4-7 16,7-5-8-16,3-3-9 0,2-3-12 15,2-7-13-15,0-2-10 0,0-3-6 16,-2-2 0-16,-2-2-114 0,-4-4-118 16,0 3-278-16</inkml:trace>
  <inkml:trace contextRef="#ctx0" brushRef="#br8" timeOffset="361397.8044">15927 12634 520 0,'-12'-8'118'0,"-2"-1"3"0,0 5-88 16,1 0-3-16,1 4-6 0,1 7-2 0,1 3-3 15,0 1-4-15,2 9-3 0,1 2-3 16,1 6-1-16,2 5-1 0,0 3 1 16,2 3 1-16,2 3 0 0,0-1 1 15,4-2 1-15,2-3 0 0,4-5 0 16,1-5 2-16,3-7 1 0,3-5 0 16,1-8 0-16,0-6-2 0,1 0 0 15,-1-8 0-15,-2-5-3 0,2-5-3 0,-3-3 0 16,1-4-2-16,-3-1 0 0,-2-5-1 31,0-2 0-31,-3 0-1 0,-3 0-1 0,-5 0 1 0,0-2 0 0,-9 0 0 16,1 2 0-16,-4 4 2 0,-1 3 0 15,0 4 2-15,-2 4 0 0,0 5 1 16,-2 6 0-16,0 5 1 0,-1 7-1 16,-1 3-1-16,1 10 0 0,-1 5-1 15,1 7-1-15,4 3 0 0,1 5-1 0,0 5-1 16,5 0 0-16,4 2 0 0,4-3 1 15,0-4 0-15,2-3 2 0,7-6 0 16,4-5 1-16,3-9 3 0,4-6 2 16,4-9 1-16,-1-8 0 0,1-6-1 15,0-7 0-15,-1-6-2 0,-1-4-3 16,-3-3-3-16,-1 0-1 0,-5-2-1 0,-1-2 0 16,-4 1-1-16,-5-1 1 0,-3 4-1 15,-4-1 0-15,-2 1 1 0,-3 5-1 16,0 6 0-16,-1 3 0 0,0 8 1 15,0 6-1-15,-1 10 0 0,1 6 0 16,-1 8 1-16,-2 6-1 0,1 8 0 16,-1 4 1-16,0 7-1 0,2 0 0 15,1 6 0-15,1-1 1 0,4-1 0 16,5-2 0-16,0-7 2 0,0-4 0 0,8-7 2 16,2-6 1-16,3-8 1 0,1-8 1 15,0-5 0-15,3-6 0 0,-2-6-2 16,1-8 0-16,-2-3-2 0,-1-5-1 15,-1-1-1-15,-1-4-1 0,-3-1-1 32,-4 1 0-32,-4 0 0 0,-3 2 0 0,-3 3 0 0,-2 2 0 0,-2 3-1 15,-1 7 1-15,-1 5-1 0,2 9 1 16,0 4 0-16,0 9 0 0,1 6-1 0,2 5 1 16,-3 4 0-16,3 4 0 0,0 3 0 15,1 1 1-15,1 0 0 0,3 0 0 31,2-1 0-31,0-6 1 0,0-3 1 16,6-5 1-16,0-3-1 0,0-8 1 0,2-8 0 0,3 0 1 0,-2-12-1 16,1-1-1-16,0-5 0 0,0-2-1 0,-1-5 0 15,-2 0-1-15,-3-2-1 0,0 0 1 16,-4-1-1-16,0 0 0 0,-6-1 0 16,0 1-1-16,-1 4 1 0,-2 1-1 15,2 6 0-15,-1 3 0 0,2 7 0 16,-2 7 0-16,2 3 0 0,-1 7 0 15,-2 4 1-15,1 3-1 0,1 6 0 16,-2 3 1-16,0 3 0 0,3-1 0 0,-2 2 0 16,3 0 0-16,2-4 0 0,0-3 0 15,3-3 0-15,0-3 0 0,6-6 0 16,2-5 0-16,-1-6 0 0,3 0 0 16,1-3 0-16,-3-5 0 0,2-2 1 15,-1-2-1-15,-1-2 1 0,-2 0-1 16,-1-2 0-16,-2-1 1 0,0-2-1 0,-3-1 0 15,4-1 0-15,-4-3-1 0,0-2 0 16,-4-1-2-16,1-4-1 0,0 1-1 16,-3 1 0-16,-1 1-1 0,2 4 2 15,-2 5 0-15,2 5 1 0,-3 6 2 16,1 8 1-16,-2 0 0 0,-1 11 2 16,-3 6 0-16,0 6 2 0,-4 5 2 31,3 1 1-31,0 6 3 0,2 2 0 0,2-1 1 0,2 1 1 0,2-2-1 0,6-3-1 15,0-2 0-15,4-4-3 0,4-5-1 16,2-4-2-16,4-8-2 16,2-6-1-16,1-6-4 0,2-9-9 0,1-6-7 15,-2-5-16-15,-2-7-17 0,-1-3-30 32,-1-3-136-32,-4-4-155 0,-1-2-361 15</inkml:trace>
  <inkml:trace contextRef="#ctx0" brushRef="#br7" timeOffset="365259.0794">15731 10897 522 0,'-7'-26'120'0,"-1"0"4"16,-2 3-91-16,0 5 1 0,3 8-2 16,-1 9-3-16,0 3-3 0,1 10-5 0,0 8-1 15,0 7-5-15,-1 8-2 16,0 6-3-16,0 6-1 0,3 4-2 0,0 2-1 15,5 1-2-15,0-5-1 0,0-3 1 16,8-7 3-16,0-6 2 0,2-7 2 16,3-10 3-16,2-6 3 0,2-6 1 15,2-4 1-15,3-11-3 0,3-5-1 16,-1-6-2-16,0-7-3 0,-2-2-2 16,-3-6-2-16,-2 1-2 0,-5-1 1 0,-5-2-1 15,-2 2 1-15,-5 2-1 0,0-1 1 16,0 3-1-16,-6 0 1 0,2 6-1 15,-2 4 1-15,1 5 0 0,-1 5 2 16,-1 5 0-16,0 8 0 0,-1 8 0 16,-1 6-1-16,1 6-2 0,-2 5-1 15,-1 4-1-15,0 6 0 0,2 0-2 16,1 4 1-16,1-2 1 0,3 1-1 0,4-6 1 16,0-3 1-16,7-7 2 0,2-6 1 15,4-6 2-15,3-3 3 0,0-11 0 16,3-3 1-16,-3-8-1 0,2-3-1 15,-2-2-1-15,-5-4-3 0,0-4-2 16,-3-1-1-16,-3 1-1 0,-5-2-1 16,0 0 0-16,-9-3 0 0,0-2-1 15,-3 0 0-15,-2-1 0 0,-2 3-1 0,-1 2 1 16,1 4-1-16,1 11 1 0,0 5-1 16,0 11 0-16,1 8 0 0,0 5-1 15,2 10 1-15,-1 6 1 0,0 5-1 16,0 7 1-16,2 5 0 0,1 0 0 15,3 4 0-15,1-4 1 0,6-1 1 16,0-4 0-16,9-6 1 0,2-9 1 0,2-3 1 16,4-6 1-16,1-9 0 0,3-8 0 15,2-8 0-15,-2-4 0 0,0-5-1 16,-1-6-1-16,-5-3-1 0,-2-3-1 16,-6-1 0-16,-4 0-1 0,-3 0 0 15,-6 0-1-15,-4 1 0 0,-3-1 0 16,-2-2-1-16,-1 2 0 0,0 1 0 15,-1 6 0-15,1 3 0 0,3 5 0 16,2 6 0-16,0 9 0 0,3 7 0 0,0 5 0 16,0 9 1-16,0 2-1 0,1 7 0 15,0 5 1-15,1 2 0 0,3-1 0 16,3 0 0-16,0-4 0 0,7-3 1 16,1-4-1-16,4-5 1 0,2-5 0 15,1-5 0-15,3-6 1 0,0-4 0 16,2-10 0-16,-1-2-1 0,1-5 0 15,-2-6 1-15,-4 1-2 0,-1-3 1 16,-6 0-1-16,-3 0 0 0,-4-1 0 0,0-1-2 16,-7-1 0-16,0-2-1 0,-2 0-1 15,-2 0 0-15,-2 3 0 0,1 1 1 16,-1 4 0-16,1 9 2 0,-1 5-1 16,3 8 2-16,-1 8-1 0,2 5 0 15,1 8 1-15,0 0-1 0,0 6 1 16,2 4 1-16,-2-1 0 0,3 3 1 15,-1 0 0-15,0 0 2 0,2 0 0 0,4-5 0 16,0-3 0-16,3-4 0 0,3-4 0 16,3-4 0-16,3-5-1 0,2-4 1 15,1-8-1-15,3-4 0 0,0-4-1 16,1-6 1-16,-1-3-1 0,-2-3-1 16,-2-1 0-16,-7 0 0 0,-2 0 0 15,-5 1-1-15,-2 1 0 0,-3 3 1 16,-4 0-1-16,-1 5 0 0,-1 1 1 0,-1 6-1 15,1 1 1-15,1 7-1 0,-1 0 0 16,1 7 1-16,2 1-1 0,1 4 0 16,-1 1 0-16,2 3 0 0,0 0-3 15,2-2-7-15,0 1-14 0,4-5-10 16,0-2-27-16,3-1-22 0,3-7-130 0,3 0-148 16,1 0-340-16</inkml:trace>
  <inkml:trace contextRef="#ctx0" brushRef="#br8" timeOffset="370559.9607">17207 12674 474 0,'0'-4'118'0,"-4"2"6"15,0 2-65-15,-1 0-19 0,0 0-8 16,1 0-6-16,-1 6-5 0,0 3-7 15,-1 0-3-15,1 4-4 0,-1 4 0 16,0 4 1-16,-1 2 0 0,1 3 1 16,0 3 1-16,0 2-1 0,2 0 0 15,0-1 0-15,4-1-1 0,0-2 0 16,5-4 0-16,1-5 0 0,5-5 2 0,2-5 1 16,2-4 1-16,3-8 0 15,1-4 1-15,1-3-1 0,-2-5-1 0,1-2-2 16,-3-2-1-16,-3-2-1 0,-2 1-1 15,-4 0-2-15,-1-1 0 0,-6 3 0 16,0 0-1-16,-3 0 0 0,-4-1 0 16,-3 0-2-16,1 0 1 0,-2 0-1 15,-2 5 0-15,1-1 1 0,-1 6 1 16,3 4 0-16,0 6 1 0,1 6-1 0,-1 7 0 16,1 5-1-16,1 4 0 0,-1 9-1 15,-1 1 0-15,1 6-1 0,0 3 0 16,3-2 1-16,1 1-1 0,5-3 1 15,0-4 2-15,10-6 2 0,0-6 3 16,4-7 2-16,2-5 3 0,4-9 2 0,3 0 0 16,1-13-1-16,3-5-2 0,0-4-2 15,-2-7-3-15,-2-2-3 0,-3 0-1 16,-6-2-2-16,-4 1 0 0,-10 2 1 16,0-1-1-16,-11 2 0 0,-3-3 0 15,-6 2-1-15,-1-1 1 0,-1 3-1 16,-1 1 1-16,2 6-1 0,2 3 1 15,0 8 0-15,5 4 1 0,-1 6 0 16,1 11-1-16,2 3 1 0,1 6-1 16,1 6 0-16,2 5-1 0,0 6 1 15,1 3-2-15,3 3 1 0,0 0 0 0,4-2 1 16,0-3 2-16,0-3 4 0,10-5 1 16,1-6 3-16,2-9 2 0,5-5 1 15,3-6-1-15,3-4-2 0,1-10-3 16,1-5-3-16,2-4-1 0,-2-5-2 15,-3-2 0-15,-3-3-2 0,-5 0 0 0,-4-1 0 16,-6 0-1-16,-5 2-1 0,-8-1-1 16,-4 0 0-16,-3 2 1 0,-3 0-1 15,-1 5 0-15,-2 5 1 0,0 4 0 16,0 8 1-16,2 5 0 0,-1 10-1 16,1 5 1-16,1 5-1 0,1 5 1 15,-1 5 0-15,2 5 0 0,0 3 1 16,1 3-1-16,1 0 0 0,3-1 1 15,2 3-1-15,5-5 1 0,4-3-1 16,4-5 1-16,5-6 0 0,3-7 2 0,7-6-1 16,2-9 2-16,3-4-1 0,1-9 1 15,3-6 0-15,1-3 0 0,-1-4-1 16,-1-3-1-16,-3-4 0 0,-3 0 0 16,-4-3-1-16,-5 1 0 0,-6 0-1 15,-6-2 0-15,-8 0-1 0,-4-1 0 0,-4 2 0 16,-2-1 0-16,-2 4 0 0,1 5 1 15,0 4 0-15,4 7 0 0,0 10 0 16,3 5 1-16,-1 11-1 0,2 6 1 16,2 6-1-16,1 5 0 0,0 5 1 15,2 4 0-15,2-1 0 0,-1 2 1 16,5-2 0-16,0-1 2 0,2-2 0 16,4-7 2-16,3-3 0 0,3-6 1 15,4-5 0-15,2-5 0 0,0-7-1 16,4-3-1-16,0-6 0 0,0-4-2 0,0-4 0 15,-2-4-1-15,-2-1-1 0,-5-4 0 16,-4 2 0-16,-4 1-1 0,-5 2 0 16,-5 2 0-16,-4-1-1 0,-2 5 1 15,0 4 0-15,-3 1 0 0,1 5 0 16,0 5 1-16,1 0-1 0,1 9 1 16,1-2-1-16,0 3 1 0,1 2-1 15,3 1-2-15,1-1-5 0,0 0-9 0,1-3-8 16,4 0-10-16,0-2-20 0,0-4-17 15,5-3-7-15,-1 0-119 0,2-7-127 16,1-1-299-16</inkml:trace>
  <inkml:trace contextRef="#ctx0" brushRef="#br8" timeOffset="371731.9545">17271 10844 497 0,'-13'-9'124'0,"1"3"6"0,-1 6-71 16,1 0-16-16,0 6-3 0,1 5 0 0,0 6-6 16,1 5-3-16,0 6-2 0,0 3 1 15,1 6-1-15,0 0 1 0,3 2-3 16,0 0 0-16,3 2-2 0,3-7 0 16,6-4-4-16,2-6-2 0,2-3-3 15,4-8-2-15,3-5-2 0,1-8-1 16,1-3-3-16,2-8-1 0,0-7-2 15,-1-3-1-15,-2-4 0 0,-2-1-2 0,-4-2 0 16,-3-3 0-16,-5 0-1 0,-4 1 1 16,0 1-1-16,-7-2 0 0,-1-4 0 15,-2 1-1-15,0 1 1 0,-2-2-1 16,0 4-1-16,0 4 1 0,0 7 0 16,0 6 0-16,1 7 0 0,-1 7 0 15,0 13 0-15,-1 7 0 0,1 6 0 16,-1 5 1-16,2 8 0 0,0 3 0 15,1 4 0-15,2-1 2 0,2 1 0 16,3-1 1-16,3-3 0 0,4-3 2 0,5-8 0 16,2-4 1-16,4-8 1 0,3-5 1 15,2-4-1-15,2-8 0 0,2-7 0 16,0-5-1-16,1-5-2 0,-1-5 0 16,-3-4-2-16,-2-4-1 0,-3-3 0 15,-3 0-1-15,-6-2 0 0,-3 0-2 0,-4-2 0 16,-4-1-2-16,-2-3-1 0,-4 2-1 15,0 4 1-15,-1 4 0 0,-2 5 0 16,-1 8 1-16,1 7 1 0,0 9 1 16,-1 6 0-16,0 6 0 0,1 6 0 15,-2 5 1-15,1 6 0 0,0 3 0 16,1 4 0-16,2 3 1 0,1-1 1 16,4 2-1-16,2-3 2 0,4-4 0 15,3-3 0-15,4-7 0 0,4-3 1 16,2-7 0-16,2-4 0 0,3-5-1 0,-1-4 1 15,2-8-1-15,0-5 0 0,0-2 0 16,-2-4-2-16,-1-1 0 0,-3-4-1 16,-2-1-2-16,-5 0-2 0,-2-2-2 15,-4 0-2-15,-4 0-2 0,-1-6-1 16,-2-3-2-16,-1 1 1 0,-2 2 0 16,0 3 3-16,0 3 1 0,-1 7 2 15,-1 6 2-15,-1 10 3 0,0 4 1 0,1 10 1 16,-3 5 1-16,2 5-1 0,2 5 2 15,1 3 0-15,1 5 1 0,1 1 3 16,2 3 2-16,4-3 1 0,2 1 2 16,0-2 2-16,5-1-1 0,3-5 0 15,3-3-2-15,3-5-1 0,3-4-3 16,0-6 0-16,2-5-2 0,2-8 0 0,-2-2-2 16,-1-6 0-16,0-4-1 0,-6-3-1 15,-2-3 0-15,-4-1 0 0,-6 1-2 16,0-3 0-16,-10 3 0 0,-1 1-1 15,-1-1 1-15,-5 3-1 0,2 1 0 16,-1 5 0-16,2 1-3 0,3 2-5 16,1 3-8-16,1 4-15 0,3-1-21 15,1 4-26-15,2 0-133 0,3 0-152 16,0 4-355-16</inkml:trace>
  <inkml:trace contextRef="#ctx0" brushRef="#br3" timeOffset="375399.9586">17241 12464 418 0,'0'0'108'0,"0"0"4"16,0 0-36-16,0 0-43 0,0 0-6 16,0-3-3-16,5 3-4 0,-5 0-4 15,5 0-3-15,-2-3-2 0,-3 3-3 16,4 0-3-16,-4 0 0 0,4-4-2 0,-4 1-4 16,0-1-9-16,3 0 112 0,-3-4-228 15,0-1-121-15,0-2-350 0</inkml:trace>
  <inkml:trace contextRef="#ctx0" brushRef="#br3" timeOffset="375603.1376">17273 12200 505 0,'-4'0'110'16,"4"-5"1"-16,0 1-85 0,0 1-15 15,0 0-6-15,7-2-6 0,-1 1-9 16,-1-3-13-16,1 2-32 0,0 0-56 16,1-3-81-16,-4-1-184 0</inkml:trace>
  <inkml:trace contextRef="#ctx0" brushRef="#br3" timeOffset="375806.244">17340 11949 456 0,'0'-7'120'0,"0"1"6"0,0 1-49 16,0 2-29-16,0-2-8 0,0 5-6 15,0-4-7-15,0 4-8 0,0-1-4 16,0 1-6-16,0-5-6 0,0 2-6 16,0-2-9-16,0 1-7 0,0-2-9 15,0 0-12-15,-3-3 52 0,3 1-150 16,-4 0-102-16,1-2-266 0</inkml:trace>
  <inkml:trace contextRef="#ctx0" brushRef="#br3" timeOffset="376011.1731">17341 11655 521 0,'0'-2'128'0,"-5"-2"3"0,2 0-81 16,0 2-8-16,3-3-6 0,-3 3-6 0,3-1-8 15,0 0-4-15,0 1-5 0,0 0-3 16,0-2-3-16,0 1-2 0,0-1-3 16,0-1-3-16,0 0-6 0,0 0-5 15,0-3-8-15,0 1-6 0,0-2-9 16,0 1-10-16,0 0 36 0,0 0-117 0,0 1-6 16,0-1-80-16,0 1-178 0</inkml:trace>
  <inkml:trace contextRef="#ctx0" brushRef="#br3" timeOffset="376198.6852">17313 11482 414 0,'-2'0'113'15,"2"0"7"-15,-4-1-40 0,4 1-32 0,0 0-9 16,-2 0-7-16,2 0-7 0,0-4-7 16,0 4-6-16,0-5-4 0,3 2-2 15,-3 0-4-15,0 1-2 0,0-1-3 16,3 0-5-16,-3 0-5 0,0-2-7 15,0 1-9-15,0-1-3 0,0 1-98 16,0-2-95-16,-5 3-232 0</inkml:trace>
  <inkml:trace contextRef="#ctx0" brushRef="#br3" timeOffset="376948.9493">17152 11614 529 0,'0'0'133'0,"-4"0"7"15,4-3-79-15,0-2-5 0,0 0-4 16,4-4-3-16,-1 2-6 0,2-6-6 0,0 0-3 15,2 0-5-15,0-3-3 16,2 2-5-16,-1-1-4 0,1-2-2 0,-1 1-2 16,1-1-2-16,-2 2-2 0,0 0-1 15,-2-3-1-15,1 2 0 0,-4-1 1 16,1 3 1-16,-3-1 1 0,3 2 1 16,-3 3 1-16,0 1 1 0,0 1 0 15,0 2 1-15,0 3-2 0,0 3 0 16,-3 0-3-16,3 0-1 0,0 0-2 0,0 6-2 15,0 1-1-15,0 3 1 0,3 2 0 16,0 2 2-16,3 1 1 0,2 2 2 16,-1 0 0-16,4 0 0 0,1-1-1 15,2-1 0-15,1-1-2 0,0-2-2 16,0 3 0-16,-1-3-1 0,-1-2-2 16,0 1 1-16,-2 0-1 0,-2-2 0 15,-3-1-1-15,-1-4 1 0,-1 1-1 0,-4-5 1 16,3 3 0-16,-3-3 1 0,0 0-1 15,0 0 0-15,-4 0 0 0,1 0 1 16,0 0-2-16,-3 0 1 0,0 0-1 16,-3 0 0-16,-3 0 0 0,-2 0-1 15,-1 0 1-15,-4 0-1 0,-2 3 1 16,0-3-1-16,-3 0-1 0,0 0 1 16,0 0-1-16,-1 0 0 0,3 0-2 0,0 0-3 15,1-4-3-15,6 4-5 0,1-4-8 16,3 1-10-16,5-1-12 0,3-3-16 15,3-2-14-15,4 0-9 0,1 1-102 16,4-2-9-16,3-1-103 0,3 1-194 16</inkml:trace>
  <inkml:trace contextRef="#ctx0" brushRef="#br3" timeOffset="378277.0348">17796 11628 580 0,'0'0'144'0,"0"0"9"16,-3 2-74-16,3 6-23 0,3 7-7 16,0 4-4-16,0 5-6 0,-1 6-3 15,-2 1-6-15,4 3-5 0,-4 1-4 16,0 0-2-16,0-2-2 0,0-4-2 15,-4-3-1-15,4-2-1 0,-3-7-3 0,3-2-2 16,0-5-2-16,-4-3-2 0,4-3 0 16,0-4-3-16,2-4 0 0,2-4 0 15,-1-5-2-15,2-3 0 0,1-5-1 16,0-2-2-16,2-3-1 0,-1 0-2 16,1-1 1-16,0 3-1 0,-1 2 0 15,2 1 1-15,-1 2 1 0,0 4 1 16,-2 3 1-16,0 5 0 0,-1 4 0 15,-1 3 1-15,-4 8 1 0,3 0 1 0,-3 9 0 16,0 0 0-16,0 2 1 0,0 6 0 16,0-4 0-16,3 2 0 0,0-1 0 15,1-2 0-15,2-2 0 0,-1-2 0 16,2-3 0-16,0-3-1 0,0-3 1 16,2-3-1-16,-2-4 0 0,0 0 0 15,0-7 0-15,1 0 0 0,1-4 0 16,-3-2-1-16,0-3 0 0,0-2 0 0,0 2 0 15,0-4 0-15,1 0-1 0,1-1 1 16,-2-1-1-16,1 5 0 0,1 1 1 16,-1 3-1-16,0 4-1 0,-3 3 1 15,-1 3 0-15,0 3 0 0,-3 5 1 16,0 2 0-16,0 3 0 0,0 5 1 16,-3-1 0-16,3 3 1 0,-2 3 0 15,2-1 1-15,2 1 0 0,1-1 0 0,4-3 1 16,1 2 0-16,2-4 0 0,2-2 0 15,2 0 0-15,1-4 0 0,0-2-1 16,0-3 0-16,-1 0-1 0,-1-3 1 16,-2 0-1-16,0-6 0 0,-2 0-1 15,0-2 0-15,-1-4 0 0,0-1-1 16,-1-3-2-16,0 0 0 0,0-2-1 16,-1-1-1-16,0-1 0 0,-1-1-1 0,-2 2 1 15,0-1 1-15,-3 2 1 0,0 1 1 16,0 5 0-16,-5 3 1 0,1 7 2 15,0 2 0-15,-2 3 0 0,1 5 2 16,-1 4 0-16,-1 5 1 0,1 0 1 16,3 1-1-16,-1 2 1 0,4 1-1 15,0-3 0-15,4 0-1 0,-1-3 1 16,5 1-1-16,0-2-1 0,1-4 0 16,1-4-1-16,0-2 0 0,2-4 0 0,-1 0-1 15,0-4-1-15,-1-2-2 0,0-3-2 16,0 1-2-16,0-5-2 0,-1 0-1 15,-1 0-2-15,-1 0 0 0,-2-2 1 16,1-3 3-16,-2 1 1 0,0 1 2 16,0 0 2-16,-1 3 3 0,0 0 2 15,-3 5 4-15,4 3 4 0,-4 5 2 16,0 0 3-16,0 8 2 0,-4 2 2 0,0 3 1 16,1 2 0-16,-1 2 0 0,1 2-1 15,-1 0-1-15,4-1 0 0,0-3-2 16,5-2-1-16,0-1-2 0,-1-2-2 15,2-3-1-15,-1-2 0 0,0-5-2 16,0 0 0-16,-1 0-1 0,1-7-2 16,-1 0 0-16,1-3-2 0,0-3-6 15,-1 0-6-15,2-2-8 0,0-2-11 16,1-1-11-16,1-1-11 0,1 2-15 0,2 0-12 16,2-1-6-16,1 4 0 0,2 2 4 15,-1 1 4-15,1 1-96 0,2 0-93 16,-1 2-236-16</inkml:trace>
  <inkml:trace contextRef="#ctx0" brushRef="#br3" timeOffset="378980.2308">18761 11641 543 0,'0'0'157'0,"-6"-5"12"15,1 5-67-15,-2 0-11 0,-2 5-11 16,0 0-13-16,-1 2-14 0,0 1-13 16,1 1-9-16,-2 5-9 0,1 1-4 15,1 4-6-15,2-1-3 0,-1 1-3 16,4 4-3-16,1-4-1 0,3-3-1 15,0-1-2-15,0-4-4 0,3-2-3 16,3-4-3-16,0-3-3 0,3-2-4 0,-2-2-1 16,3-5-1-16,1-2 2 0,-2-2 1 15,1 1 2-15,-1-4 4 0,1 2 2 16,-1-3 3-16,0 5 1 0,-1 0 2 16,0 4 2-16,-1-1 0 0,0 4 0 15,-2 3 3-15,0 0 1 0,-3 8 2 16,-2 0 2-16,0 9 1 0,-2 1 1 0,-2 7 2 15,-1 1 2-15,0 5-1 0,0 1 1 16,0 2-2-16,1-2 0 0,-2-1-1 16,2-1-2-16,-2 0-2 0,0-4-2 15,-1-2-1-15,-2-5 0 0,0 1 1 16,-1-4-1-16,1-4 1 0,-1-1 0 16,-2-4-1-16,4-1 0 0,0-6-1 15,1-3-2-15,0-5-2 0,2-2-1 16,2-3 0-16,3-4-1 0,0-1-1 0,3-1-1 15,1 0 1-15,2 0 0 0,2-1 2 16,1 0 0-16,3 1 1 0,0-1 0 16,3-1 2-16,1 0 1 0,0 2 0 15,3-2 1-15,1 4 0 0,1 0 0 16,1 0 0-16,0 1-1 0,-2 1 1 16,0-1-2-16,-2 3 1 0,-2-1-1 0,-1-2 0 15,-2 3 1-15,-4 0-1 0,-1 1 1 16,-2 0-1-16,-1 0 2 0,-5 4 1 15,0-2 1-15,-2 3 2 0,-4 0 1 16,-1 3 1-16,-1 2 0 0,-1 2 0 16,-2 0-1-16,0 6 0 0,1 2-2 15,0 2-1-15,0 4 1 0,-1 4-1 16,1 3 1-16,0 3 1 0,2 0-1 16,4 2 0-16,4-2 1 0,0-2 3 0,8-1 1 15,5-4 1-15,2-5 0 0,3-1 1 16,3-6-1-16,1-5 0 0,1-2-3 15,1-8-3-15,1-3-2 0,0-1-4 16,-4-4-10-16,0-1-11 0,-3-1-15 16,-2 1-38-16,-3 3-7 0,-6-1-141 15,-1 3-153-15,-1 3-351 0</inkml:trace>
  <inkml:trace contextRef="#ctx0" brushRef="#br0" timeOffset="382172.464">18762 12512 687 0,'-8'0'166'15,"1"0"7"-15,1 0-97 0,6 8-26 16,0 4 1-16,6 8-3 0,2 5-3 15,7 9-6-15,7 7-5 0,3 6-4 16,5 2-6-16,4 3-5 0,-1-3-4 16,0 0-5-16,0-7-2 0,-4-3-3 15,-3-5-3-15,-5-3 0 0,-5-7-4 0,-2-2-5 16,-4-3-5-16,-2-5-10 0,-5-2-10 16,-3-2-10-16,0-3-19 0,-3-3-17 15,-1-4 142-15,-1-4-264 0,-1-4-146 16,1-5-400-16</inkml:trace>
  <inkml:trace contextRef="#ctx0" brushRef="#br0" timeOffset="382438.124">19313 12397 533 0,'0'-9'154'16,"-7"4"9"-16,-7 8-19 0,-1 5-87 15,-4 6-3-15,-3 7 5 0,-3 4-9 16,-1 8-11-16,0 5-7 0,-3 8-3 0,0 2-2 16,0 4-4-16,1 1-3 0,-1 1-3 15,-1-3-3-15,-1-3-3 0,0-1-4 16,4-8-2-16,2-3-3 0,2-2-1 16,5-4-4-16,4-6-3 0,5-2-6 15,4-6-9-15,2-2-11 0,3-4-16 16,4-4-15-16,3-6-11 0,3 0 20 15,3-8-139-15,1-7-126 0,0-4-297 16</inkml:trace>
  <inkml:trace contextRef="#ctx0" brushRef="#br0" timeOffset="383303.0486">19820 12361 465 0,'-5'-6'127'0,"-1"-4"8"16,0 2-19-16,-1-1-68 0,-2 1-8 15,-2 2 0-15,-3 0-4 0,-4 3-5 16,-3 3-5-16,-4 0-5 0,-4 9-1 16,-3 2 0-16,1 3-3 0,-2 6-1 15,3 3-1-15,2 5-1 0,1 2-2 16,5 2-3-16,3 1-2 0,4-1-2 0,6-2-2 15,6-2-2-15,6-7 0 16,8-5-2-16,7-7 0 0,8-9 0 16,4-5 0-16,8-8-1 0,3-6-1 0,2-5-2 15,0-4-1-15,-3-3-2 0,-5-1-2 16,-5-1-1-16,-7 0 1 0,-5-2 1 0,-7-1 1 16,-2-2 1-16,-3-2 0 0,-2-3 1 15,0 0 1-15,-4 1 0 0,2-1 0 16,-2 5 1-16,0 5 1 0,0 7 1 15,0 6 2-15,0 6 2 0,0 8 2 16,0 6 2-16,0 12 1 0,-2 3 1 16,2 5 1-16,-6 6 1 0,2 4 1 15,-2 5-1-15,1 3 0 0,-1 5 1 16,0 1 1-16,2 3 1 0,1-1 1 0,3 1 1 16,0-4 1-16,0-4-1 0,6-4 0 15,2-4-3-15,2-7-1 0,3-6-1 16,2-3-1-16,5-6-1 0,2-6-1 15,1-5 0-15,1-6-1 0,4-4 0 16,-3-4-2-16,1-3-1 0,-2-3-1 16,-5-3 0-16,-3 1-1 0,-3-4-1 15,-6-1 0-15,-3-1 0 0,-4-2 0 0,-5 3-1 16,-1 3 0-16,-2 4 1 0,0 6-1 16,-2 4 1-16,-1 6-1 0,0 6 1 15,0 10 0-15,0 3 0 0,1 5-1 16,1 3 2-16,0 7-1 0,4-1 1 15,1 2 0-15,4-2 1 0,0-2 1 16,5 0-1-16,3-5 1 0,3-4 0 16,2-1-1-16,3-6 0 0,1-1 0 15,2-5-2-15,0-3-3 0,1-4-5 0,-1-3-7 16,0-4-8-16,-2-2-10 0,-2-2-13 16,-1-3-12-16,-1 0-8 0,-2-2-2 15,-1-4-2-15,-4 1 1 0,-1-4-5 16,-1-1-81-16,-2-5-88 0,-2-2-224 15</inkml:trace>
  <inkml:trace contextRef="#ctx0" brushRef="#br0" timeOffset="384746.5947">20274 12032 380 0,'0'-27'196'0,"4"2"-58"16,-4 6-42-16,0 3-19 0,3 7-11 15,-3 5-4-15,0 4-7 0,0 6-6 16,0 4-7-16,0 6-6 0,0 3-4 16,0 4-2-16,4 3-4 0,-4 6-4 15,4 3-3-15,-4 0-3 0,5 3-2 16,-3 2-3-16,1 2-4 0,1 0-3 15,0-3-1-15,2-6-1 0,1-1-1 16,2-6-1-16,1-5 1 0,2-4-2 0,1-4 1 16,3-4 0-16,-1-3-1 0,0-3 0 15,2-3 0-15,-3-4 0 0,1-1 1 16,-2-3-1-16,0-1 1 0,-1-1 0 16,0-3 0-16,-2-1 0 0,-2-1 0 15,1-1 0-15,1-3 0 0,-1 0 0 16,0 1 0-16,1-5 0 0,-1 1-1 0,-1 2 0 15,0-3 0-15,-1 0-1 16,-1 1 0-16,-2 3 0 0,-1 2 0 0,-3 1 0 16,0 3 1-16,-4 5 0 0,-1 3 1 15,0 1 0-15,-2 4-1 0,0 0 1 16,-1 0-1-16,-1 5 1 0,1 2-1 16,1-2 1-16,-1 4-1 0,3-1 0 15,-1 1 1-15,2 0-1 0,0 0 1 16,2-1 0-16,-2-1-1 0,4-1 1 0,-2-2 0 15,2 1 0-15,0-5-1 0,0 4 1 16,2-4 0-16,2 0 0 0,-4 0 0 16,3 0 1-16,0 0-1 0,-3 0 1 15,4-3 0-15,-4 3-1 0,4-6 1 16,-4 4-1-16,3-1 1 0,-3-1-1 16,0 2 0-16,0-2 1 0,0 1-1 15,0 0 0-15,0-1 1 0,0 2-1 0,0-1 0 16,-3 3 0-16,3 0 0 0,-4 0 0 15,0 5 0-15,1 0 0 0,-1 2-1 16,0 2 1-16,-2 2 0 0,2 2 0 16,1 2 0-16,3 1 0 0,-3 1 0 15,3 1 1-15,6 0 0 0,-1 1 2 16,2-1 0-16,2-3 0 0,1-1 1 0,1-3 0 16,1-1 0-16,0-3 0 0,0-1-1 15,0-4-1-15,1-2 1 16,-1-2-1-16,1-3-1 0,-1-2 1 0,2-1-1 15,2-6-1-15,-1 0 1 0,-1-3-2 32,1-2 1-32,-4-3-2 0,1 0-1 15,-4-3 0-15,-2 0-1 0,-3-2-1 0,0-1-1 16,-3-2-2-16,0-2-1 0,0-2-1 16,0-1 1-16,0 0 0 0,0 1 1 15,2 2 2-15,-2 5 1 0,0 2 3 16,4 7 1-16,-4 1 0 0,2 5 1 15,-2 4 1-15,0 3 0 0,4 2 1 16,-4 3 0-16,0 0 0 0,0 7 2 0,0 4 1 16,0 1-1-16,0 7 1 0,0 3 1 15,3 7 0-15,-1 1 0 0,3 6 1 16,-1-1-1-16,2 2 0 0,1-1-1 16,-1 0-1-16,0-1-1 0,0-2-1 15,1-2-1-15,-1 0-1 0,0-5-2 16,2-1-2-16,-1-1-4 0,1-7-5 15,-2-3-6-15,-1-1-6 0,0-4-7 16,-2-4-5-16,-3-1-6 0,0-4-2 0,0 0 0 16,-3 0 1-16,-2-3 3 15,-1-1 6-15,-2-3 4 0,-2-2 7 0,-1-2 6 16,-3-1 5-16,-2-4 3 16,1 0 4-16,0-4 2 0,-1 1 2 0,2 2 5 15,0 1 3-15,4 3 7 0,3 5 4 16,4 0 5-16,3 3 2 0,0 1 2 15,7 3 0-15,3-3-1 0,4 0-3 0,2-5-2 16,6 0-2-16,0 0-1 0,3-3-3 16,1-1-1-16,0-2-3 0,-2 1-3 15,-3 0-3-15,-1 2-2 0,-5-2-2 16,-3 4-1-16,-3 0 0 0,-2 2 0 0,-4 1-1 16,-3 1 0-16,0 4 0 0,-5 2 0 15,-1 0 1-15,0 3 1 0,-2 3-1 16,0 3 1-16,-1 2 0 0,-1 3 0 15,1 1 0-15,1 1 0 0,1 5 0 16,3-1 0-16,0 0-1 0,4 0 1 16,0 1 0-16,5 0 0 0,0-4-1 0,3-3 1 15,2-1 0-15,1-2 0 0,1-5-1 16,0-2 0-16,2-4-3 0,-1 0-2 16,-1-4-2-16,0 0-2 0,-1-2-3 15,0-4-1-15,-4 0-1 0,2-2 2 16,-1 1 1-16,0-4 3 0,1 0 1 0,0-1 3 15,-1 2 2-15,0 1 3 0,0 2 4 16,-3-1 3-16,1 4 5 0,-2 3 4 16,-1 3 4-16,0 2 3 0,-1 0 3 15,-2 4 3-15,5 3 1 0,-5 3 2 16,4 4-1-16,-4-2 0 0,4 5 0 16,-1 1-3-16,0 1-2 0,-3-3-3 15,4 1-2-15,0-3-1 0,-4 0-3 16,4-4-1-16,-1-4-1 0,0 1 1 0,0-7-2 15,1 0-1-15,3-4-2 0,0-3-1 16,3-5-2-16,0-3-2 0,4-2-1 16,-2-3-4-16,3-4-4 0,2-1-8 15,1-1-11-15,0-2-18 0,2-3-17 16,3-3-32-16,2 0 5 0,4-4-138 16,1-2-145-16,0 4-321 0</inkml:trace>
  <inkml:trace contextRef="#ctx0" brushRef="#br0" timeOffset="385809.2396">21326 11661 503 0,'0'-25'123'0,"-6"1"9"0,2 5-84 15,1 4 6-15,0 4 0 0,3 5-3 0,0 6-1 16,0 14-3-16,0 1-4 0,3 9-4 16,-3 8-6-16,6 9-2 0,-4 2-2 15,3 8-5-15,0 1-5 0,-1 1-4 16,1 1-3-16,-1-4-2 0,0-1-1 16,-4-3-2-16,0-5-1 0,0-6 0 15,-4-1-2-15,0-8-1 0,-1-3 0 0,1-4-1 16,2-3-1-16,-1-6 0 0,3-2 0 15,-3-6-1-15,3-4 0 0,5-6 0 16,0-1 0-16,2-7 0 0,2-2-1 16,2-4 0-16,4-1 0 0,0 0-1 15,3 3 0-15,2-1 1 0,1 4-1 16,3 2 1-16,-1 1 0 0,1 5 0 16,-2 1 0-16,-1 3 1 0,-2 5-1 15,-5 0 1-15,-2 4-1 0,-3 2 1 0,-3 4 0 16,-2 2 0-16,-4 1 0 15,0 0 0-15,-5 2 1 0,-4 2-1 0,-2 0 1 16,-4-2 0-16,-4 1-1 0,-3 1 1 16,-3 2-1-16,-2-3 0 0,-2-1 1 15,0-3-1-15,-1 0 0 0,0-1 0 16,3-4-3-16,1-3-5 0,2-2-4 16,3-2-7-16,4-3-6 0,3-2-10 0,4-4-9 15,7-2-5-15,3-3-3 0,10 1-2 16,0 1 1-16,7-2 0 0,6-3 1 15,3 4-67-15,0-2-21 0,2 0-83 16,1 0-185-16</inkml:trace>
  <inkml:trace contextRef="#ctx0" brushRef="#br0" timeOffset="386778.0626">21701 11986 548 0,'0'-3'148'0,"0"3"7"15,-4 7-72-15,-1 4-14 0,1 2-6 16,1 4-9-16,0 3-9 0,-1 3-7 15,4-1-4-15,-2 2-5 0,2-1-5 16,0-1-5-16,0-2-4 0,2-3-4 16,2-3-3-16,-1-2-3 0,0-4-3 0,1-3 0 15,0-2 0-15,0-3-1 0,-1 0 0 16,1-6 0-16,2 0 0 0,-2-5-1 16,4-2-2-16,-1 0-2 0,1-5-5 15,1-2-4-15,2 0-2 0,0 0-5 16,3 4-3-16,1-3-2 0,5 1-4 15,1 2-1-15,6-1-1 0,0 3 1 16,1 1 0-16,1-1 0 0,-2 4 2 16,-1 0 4-16,1 3 5 0,-2 1 4 15,-1 2 3-15,-1 1 3 0,1 0 4 0,-2 3 3 16,-3 0 2-16,-1 0 0 0,-4 0 1 16,-3 0 4-16,-4 0 3 0,-7 0 5 15,0 0 3-15,-6 6 3 0,-1-5 4 16,-7 6 3-16,0-2 0 0,-3 5-1 15,-3 1 0-15,0 3 1 0,0 1-1 16,-2 1-1-16,4 2-1 0,0-2-2 0,3 1-2 16,2-3-4-16,6-1-4 0,2-3-2 15,5-2-3-15,0-2-1 0,6-4-1 16,4-2-1-16,1 0 0 0,3-6 0 16,3-4-1-16,0 1 0 0,1-3-2 15,-1-2-1-15,-3 0-1 0,-2 1-2 16,-1-1 0-16,-4 1-1 0,-3 3-1 15,-1 2 1-15,-3 2 0 0,0 4 1 0,0 4 0 16,-3 4 2-16,-1 3 0 0,1 1 0 16,3 6 1-16,-4-2-1 0,4 1-2 15,0-1-2-15,4 0-4 0,3-2-3 16,-1-1-4-16,1-2-5 0,0-1-4 16,0-2-4-16,4-2-5 0,0-4-4 15,0 0-3-15,0 0-2 0,1-8 1 16,1 3 1-16,0-4 2 0,-2-2 4 15,2-1 4-15,-2 1 8 0,0-4 5 0,-1-1 5 16,-1-3 5-16,0 1 6 0,-2-6 6 16,0 2 6-16,-3-1 4 15,2 1 6-15,-3 2 6 0,1 5 4 0,-4 5 6 16,4 4 6-16,-4 6 6 0,0 5 2 16,-4 6 1-16,0 5 0 0,0 4 0 15,-1 3-3-15,1 2-4 0,0 1-5 0,1 0-5 16,3-3-5-16,-4-1-4 0,4-4-6 15,0-2-5-15,4-2-3 0,0-3-4 16,1-4-2-16,0-1-1 0,2-6-1 16,2 0-1-16,0-5-2 0,3-3 0 15,0-3-2-15,0-3-2 0,5-5-1 16,-3 0-2-16,1-5-2 0,-2-2-3 16,1-1-2-16,-2 0-1 0,3-2 0 15,-1 2 1-15,-1 4 0 0,-2 5 3 0,0 4 2 16,-1 6 4-16,-5 3 2 0,-1 5 2 15,-4 5 1-15,0 6 1 0,-6 4 1 16,1 2 1-16,0 4-1 0,-1 2 1 16,2 1 0-16,1-1-1 0,3-2-1 15,0-1-5-15,5-3-8 0,0-4-10 16,3 0-13-16,2-4-10 0,1-3-11 0,2-1-7 16,3-5-3-16,0 0 102 0,3 0-196 15,-2-5-108-15,0 0-307 0</inkml:trace>
  <inkml:trace contextRef="#ctx0" brushRef="#br0" timeOffset="387231.2339">22891 11879 402 0,'8'-20'116'0,"-2"1"8"0,-4 0-42 16,-2 4-11-16,0 2-5 0,-4 2-6 0,-4 3-9 16,-1 4-9-16,-2 4-7 0,0 0-7 15,-2 4-6-15,-1 5-4 0,1 4-4 16,1 1-2-16,-1 2-1 0,4 6 0 15,0 1-3-15,1 1-2 0,5 1-1 16,3 1-2-16,0 0-1 0,6-1 0 16,3-5 0-16,2-1 1 0,4-6 1 15,0-3-1-15,3-5 2 0,2-5-1 0,0 0 0 16,0-4-1-16,4-2-1 0,-2-4 0 16,3-3-1-16,0 0 0 0,-1-2-1 15,-2-3 0-15,0 0 1 0,-6-2-2 16,-3 1 1-16,-3-2 0 0,-2 0-1 15,-4-1 1-15,-1 1-1 0,-3-1 0 16,0 5 1-16,-3 2 0 0,-1 1 1 16,-1 7 0-16,-1 3 1 0,-1 4 1 15,-2 8 2-15,-1 1 3 0,0 4 2 0,-2 3 1 16,3 4 1-16,2 1 1 0,2 4-1 16,5-2 0-16,0-2-3 0,9 0-1 15,2-2-2-15,2-5-2 0,1-1-1 16,3-4-1-16,-1-6-1 0,-1-3-2 15,0 0-3-15,-2-2-7 0,0-5-5 16,-3 0-6-16,0-3-9 0,-3 0-13 16,-1 0-9-16,-1-3-7 0,-1 1-2 0,-1-2 1 15,1-1-110-15,-4 1-106 0,3-4-255 16</inkml:trace>
  <inkml:trace contextRef="#ctx0" brushRef="#br0" timeOffset="387840.8837">23147 11415 279 0,'0'0'94'15,"-5"0"10"-15,5 0-18 0,-2-3-8 0,2 3-7 16,0 0-5-16,0 5-8 0,0 1-3 15,0 5-2-15,0 3-4 0,0 7-1 16,0 7-1-16,0 7-3 0,0 2-1 16,2 6-4-16,-2 2-5 0,0 3-4 15,3-2-4-15,-3-2-5 0,0-3-3 16,0-1-5-16,0-7-3 0,0-2-3 16,4-5-1-16,-1-2-2 0,-1-5-1 15,3-6 0-15,0-3-1 0,-1-3 0 0,2-5 1 16,1-2-1-16,-1-5 0 15,1-1 0-15,1-5-1 0,-1-2 0 0,2-3 0 16,-1 0-1-16,3-3-1 0,-2 1 0 16,1 0-2-16,2-2-1 0,1 3 0 15,-1 2-2-15,0 2 1 0,1 2 0 16,-1 4 1-16,0 4 0 0,-1 3 3 16,-3 0 1-16,0 2 0 0,-3 4 2 0,-1 4-1 15,-1 0 1-15,-3 1 0 0,5 3-1 16,-1-1-2-16,2-1-4 0,3-1-6 15,2-1-6-15,3-1-7 0,0-3-13 16,2-2-17-16,0-2-15 0,1-2 45 16,-1-2-161-16,-2-2-131 0,1-1-316 15</inkml:trace>
  <inkml:trace contextRef="#ctx0" brushRef="#br0" timeOffset="389614.7378">19612 12671 503 0,'-11'-9'123'0,"-3"4"9"16,-2 2-69-16,0 6-15 0,-1 8 1 16,0 7 1-16,2 5 1 0,-1 8-5 15,1 5-6-15,1 6-6 0,1 1-2 16,3-1-5-16,3-3-6 0,3-3-4 0,4-5-3 16,6-5-4-16,3-5-2 0,4-6-2 15,4-6-1-15,1-3-1 0,4-6 0 16,1-7 0-16,3-4 0 0,2-4-1 15,0-9 0-15,2-3-3 0,-1-4-1 16,-2-2-2-16,-1-1-1 16,-5-3-2-16,-3 0-2 0,-2 2 0 0,-2-2 1 0,-2 6 1 15,1 5 0-15,-2 4 2 0,-1 9 2 16,-2 10 2-16,-2 10 1 0,-1 8 1 16,-5 6 2-16,4 7 1 0,-4 6 1 15,0 4 2-15,0 4-1 0,0 0 0 16,0-2 0-16,3 0 0 0,1-4 1 0,1-4-2 15,3-5 1-15,2-5 1 0,4-5-1 16,2-6 1-16,4-7-1 0,2-4-1 16,5-6 0-16,0-9-1 0,5-5-1 15,-2-9-1-15,2-4-1 0,1-5-1 16,-2-5-1-16,-2-2-1 0,0-2-1 16,0 2 1-16,1 3-1 0,-3 3-1 15,-1 7 1-15,-2 6 0 0,-2 9 0 16,-4 11 1-16,-6 10 1 0,-5 10 1 15,-4 7 1-15,-3 10 3 0,0 3 2 16,-4 7 3-16,0 0 3 0,0 1 2 0,1-2 0 16,3-2 1-16,-3-2-2 0,3-5-2 15,4-4-2-15,0-2-4 0,3-8-2 16,6-6-1-16,-1-4-1 0,4-7 0 16,1-9 0-16,4-4-1 0,3-7 0 0,1-8 0 15,2-4 0-15,2-4-3 0,4-5 0 16,1-7-3-16,1-3-1 0,-1-1-1 15,1 3 0-15,-1 0 0 0,-4 5 1 16,-4 10 1-16,-3 7 1 0,-6 12 3 16,-4 9 0-16,-7 10 1 0,-1 10 2 15,-5 8 2-15,0 7 1 0,-6 6 2 0,2 5 1 16,-2 2 2-16,2-1-1 0,-2 1 0 16,2-2-1-16,1-6-1 0,3-4-1 15,0-4-2-15,0-5-1 0,7-4 0 16,3-4-1-16,1-9-1 0,5-4 1 15,3-6-1-15,2-5 0 0,6-5 0 16,3-4-1-16,1-5-2 0,3-3-2 0,1-7-2 16,-4-5-2-16,2-2-2 0,-6-1 0 0,0-1 0 15,-2 2 2-15,-4 4 1 0,-3 8 2 16,-2 8 2-16,-4 9 2 0,-3 7 1 16,-4 12 2-16,-5 6 2 0,-4 8 2 15,1 5 2-15,-4 8 1 0,1 4 1 16,0 0 0-16,1-2 0 0,1 0 0 15,4-4-2-15,0-4-1 0,4-4-1 16,3-5-1-16,1-2-2 0,3-7 0 16,2-2-2-16,2-3 0 0,3-4-1 0,2-4 1 15,2-2-1-15,2-4 0 0,1-3 0 16,1-1-1-16,2-5-1 0,-3-4 0 16,1-3-1-16,3-9 1 0,2-1-1 15,3-4 0-15,4 2 1 0,2 1 0 16,2 8 0-16,2 3 0 0,-4 10 1 15,-5 7 0-15,-5 9 0 0,-10 10 1 16,-3 3-1-16,-10 7-2 0,-3 1-7 0,-4 3-10 16,0 1-14-16,-3 1-15 0,3-3-33 15,0-2 123-15,0-3-260 0,5-2-159 16,2-7-415-16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EBB9DA-B5C7-497E-A1C9-224729D9D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8C78B-BA1B-4EC6-A9BC-8ADC9702E3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0F93ED9-8031-5B42-A290-F69F2A19015B}" type="datetime1">
              <a:rPr lang="en-US" altLang="en-US"/>
              <a:pPr>
                <a:defRPr/>
              </a:pPr>
              <a:t>5/2/2018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68CBBB-C7A0-485A-8B70-E2310483A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9AD6DFF-FAF9-4BC2-BB8E-ADB31995C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CFADF-736C-492F-816A-A791BA9930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C25D0-2B04-495A-9D19-3E6B71FA7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EA968C1-D021-C141-9E53-0A41C4199100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78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7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903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1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43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208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400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430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518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33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82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8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260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65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282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560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2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569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71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4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78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183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197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1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787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386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373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278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63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0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54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8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440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039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F8FAC4-F36D-4322-A7DF-F59E0545F9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6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3C732-AB47-4B2C-9933-A39C62438803}"/>
              </a:ext>
            </a:extLst>
          </p:cNvPr>
          <p:cNvSpPr/>
          <p:nvPr userDrawn="1"/>
        </p:nvSpPr>
        <p:spPr>
          <a:xfrm>
            <a:off x="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FECF1-7B58-494B-9FB3-C2D4D97A34FC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78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178326-36AE-4583-8EC5-0116491EE1D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ACDE206-0860-4E67-9B09-5B8117AA656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669E70F7-DDED-F34E-9A4C-48377837DABE}" type="slidenum">
              <a:rPr lang="en-US" altLang="en-US" sz="900" smtClean="0">
                <a:solidFill>
                  <a:srgbClr val="FFFFFF"/>
                </a:solidFill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67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4b282c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8" y="523875"/>
            <a:ext cx="236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CF798C2B-4E71-47A8-88AC-1296AFA731AD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A428BE97-1FFC-1B41-8CD4-97012CFD0C15}" type="slidenum">
              <a:rPr lang="en-US" altLang="en-US" sz="900" smtClean="0"/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7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8" y="522288"/>
            <a:ext cx="2555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E48A53A1-566B-4187-B32C-897CA38D1758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F08D47BD-D919-DE48-AAF6-D08E41925470}" type="slidenum">
              <a:rPr lang="en-US" altLang="en-US" sz="900" smtClean="0">
                <a:solidFill>
                  <a:srgbClr val="FFFFFF"/>
                </a:solidFill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972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B36A1-9AE7-45F3-80E1-0A74DC98E880}"/>
              </a:ext>
            </a:extLst>
          </p:cNvPr>
          <p:cNvSpPr/>
          <p:nvPr userDrawn="1"/>
        </p:nvSpPr>
        <p:spPr>
          <a:xfrm>
            <a:off x="-107950" y="1131888"/>
            <a:ext cx="4275138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s2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19225"/>
            <a:ext cx="339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764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A44DC-6572-470A-A724-15C8ABBD2757}"/>
              </a:ext>
            </a:extLst>
          </p:cNvPr>
          <p:cNvSpPr/>
          <p:nvPr userDrawn="1"/>
        </p:nvSpPr>
        <p:spPr>
          <a:xfrm>
            <a:off x="-107950" y="1131888"/>
            <a:ext cx="4275138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s2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19225"/>
            <a:ext cx="339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49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C16AF-6B07-4FEB-B9BD-AF127A1B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07823C3-6B58-E84F-8EA8-186C3474D731}" type="datetimeFigureOut">
              <a:rPr lang="en-CA"/>
              <a:pPr>
                <a:defRPr/>
              </a:pPr>
              <a:t>2018-05-02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6DAD-424C-408D-8C01-1A110449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0859-9C5C-4D83-AB8C-55D74DB5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7A320BB-E003-2344-A148-FFC7A47A46D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14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7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6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7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0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2015_Hover_Aerials_Okanagan_6389-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78AD36-84F5-4F77-ABE0-EF34CC650C7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66711-11CB-4E42-A615-19E6803A6F98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56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03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93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3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7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1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12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6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35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9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A3425-D53F-4980-BD4A-EF096EBA375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CEFCD6-B0FC-49C1-ACE9-B818E25B545D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6029E-7A8A-4002-A308-F6A5BC9431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48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65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2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48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96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6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71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42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OA Evening-04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397B7-C869-46B4-A224-D87FDF443CC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F3A6A-99DF-4572-B5A3-25E7CE3391A5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3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84AA47-8D05-4C5E-B931-99FC28227E94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9F084-2BF8-4545-ACAF-22C2CCBE047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50CB2BA-29D0-4863-82B7-CB5C0D27E21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FCDD3EDD-F9BE-6642-83E9-1C8FE30C0695}" type="slidenum">
              <a:rPr lang="en-US" altLang="en-US" sz="900" smtClean="0">
                <a:solidFill>
                  <a:srgbClr val="FFFFFF"/>
                </a:solidFill>
                <a:latin typeface="Whitney Book" charset="0"/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67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34BB14-D956-428C-AA8E-27A93976477F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5D60A-5F64-4153-8513-E93D09F29CE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34DB5B2-B79A-41DC-B2AB-6E581CAC1BE5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F8E44E9B-E3E2-0744-AF2A-E75B59CD634B}" type="slidenum">
              <a:rPr lang="en-US" altLang="en-US" sz="900" smtClean="0">
                <a:solidFill>
                  <a:srgbClr val="FFFFFF"/>
                </a:solidFill>
                <a:latin typeface="Whitney Book" charset="0"/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charset="0"/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17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00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DAE792D-E45A-4EEB-AABB-3CA24058DC5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78BF7128-16A2-A64B-94AD-D8E8562BB38B}" type="slidenum">
              <a:rPr lang="en-US" altLang="en-US" sz="900" smtClean="0">
                <a:solidFill>
                  <a:srgbClr val="FFFFFF"/>
                </a:solidFill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B23EEE-4B16-405B-9261-35927EDCF43F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F87789E-C742-4DFC-A3FB-8A780C276468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fld id="{F4A24457-0850-8C40-B163-4BCA4681A552}" type="slidenum">
              <a:rPr lang="en-US" altLang="en-US" sz="900" smtClean="0">
                <a:solidFill>
                  <a:srgbClr val="FFFFFF"/>
                </a:solidFill>
              </a:rPr>
              <a:pPr algn="r">
                <a:spcBef>
                  <a:spcPct val="20000"/>
                </a:spcBef>
                <a:buFont typeface="Arial" charset="0"/>
                <a:buNone/>
                <a:defRPr/>
              </a:pPr>
              <a:t>‹#›</a:t>
            </a:fld>
            <a:endParaRPr lang="en-CA" altLang="en-US" sz="900">
              <a:solidFill>
                <a:srgbClr val="FFFFFF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500" b="0" i="0" u="none" strike="noStrike" kern="1200" cap="none" spc="4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6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17" r:id="rId1"/>
    <p:sldLayoutId id="2147485018" r:id="rId2"/>
    <p:sldLayoutId id="2147485019" r:id="rId3"/>
    <p:sldLayoutId id="2147485020" r:id="rId4"/>
    <p:sldLayoutId id="2147485021" r:id="rId5"/>
    <p:sldLayoutId id="2147485022" r:id="rId6"/>
    <p:sldLayoutId id="2147485016" r:id="rId7"/>
    <p:sldLayoutId id="2147485023" r:id="rId8"/>
    <p:sldLayoutId id="2147485024" r:id="rId9"/>
    <p:sldLayoutId id="2147485025" r:id="rId10"/>
    <p:sldLayoutId id="2147485026" r:id="rId11"/>
    <p:sldLayoutId id="2147485027" r:id="rId12"/>
    <p:sldLayoutId id="2147485028" r:id="rId13"/>
    <p:sldLayoutId id="2147485029" r:id="rId14"/>
    <p:sldLayoutId id="2147485030" r:id="rId1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31" y="94655"/>
            <a:ext cx="664925" cy="8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2" r:id="rId1"/>
    <p:sldLayoutId id="2147485033" r:id="rId2"/>
    <p:sldLayoutId id="2147485034" r:id="rId3"/>
    <p:sldLayoutId id="2147485035" r:id="rId4"/>
    <p:sldLayoutId id="2147485036" r:id="rId5"/>
    <p:sldLayoutId id="2147485037" r:id="rId6"/>
    <p:sldLayoutId id="2147485038" r:id="rId7"/>
    <p:sldLayoutId id="2147485039" r:id="rId8"/>
    <p:sldLayoutId id="2147485040" r:id="rId9"/>
    <p:sldLayoutId id="2147485041" r:id="rId10"/>
    <p:sldLayoutId id="214748504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9B37-0A33-4DA0-A729-0E5EB073A6F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BDB02-2DC6-47CA-A178-3B9296BC373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31" y="94655"/>
            <a:ext cx="664925" cy="8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4" r:id="rId1"/>
    <p:sldLayoutId id="2147485045" r:id="rId2"/>
    <p:sldLayoutId id="2147485046" r:id="rId3"/>
    <p:sldLayoutId id="2147485047" r:id="rId4"/>
    <p:sldLayoutId id="2147485048" r:id="rId5"/>
    <p:sldLayoutId id="2147485049" r:id="rId6"/>
    <p:sldLayoutId id="2147485050" r:id="rId7"/>
    <p:sldLayoutId id="2147485051" r:id="rId8"/>
    <p:sldLayoutId id="2147485052" r:id="rId9"/>
    <p:sldLayoutId id="2147485053" r:id="rId10"/>
    <p:sldLayoutId id="214748505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8193D0-49D0-44FE-AD0E-9F5CCDEF8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838" y="1539875"/>
            <a:ext cx="5430837" cy="527050"/>
          </a:xfrm>
        </p:spPr>
        <p:txBody>
          <a:bodyPr/>
          <a:lstStyle/>
          <a:p>
            <a:pPr>
              <a:defRPr/>
            </a:pPr>
            <a:r>
              <a:rPr lang="en-US" sz="2800" spc="100" dirty="0" err="1"/>
              <a:t>WeBWorK</a:t>
            </a:r>
            <a:r>
              <a:rPr lang="en-US" sz="2800" spc="100" dirty="0"/>
              <a:t> for Beginners!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236C-2392-4E63-8F1A-B065CBDCD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775" y="2066925"/>
            <a:ext cx="5430838" cy="322263"/>
          </a:xfrm>
        </p:spPr>
        <p:txBody>
          <a:bodyPr/>
          <a:lstStyle/>
          <a:p>
            <a:pPr>
              <a:defRPr/>
            </a:pPr>
            <a:r>
              <a:rPr lang="en-US" sz="1700" dirty="0"/>
              <a:t>Using and Developing for the Open Problem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A5B88-6B79-4F6A-A540-F80A541612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2500313"/>
            <a:ext cx="5430838" cy="132873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spc="0" dirty="0"/>
              <a:t>Negar M. Harandi, Teaching and Learning Postdoc, Elec Engineering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spc="0" dirty="0"/>
              <a:t>Luis R. Linares, Sr. Instructor, Elec Engineering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spc="0" dirty="0"/>
              <a:t>Jonathan Verrett, Instructor, Chem and Bio Engineering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spc="0" dirty="0"/>
              <a:t>Agnes </a:t>
            </a:r>
            <a:r>
              <a:rPr lang="en-US" sz="1050" spc="0" dirty="0" err="1"/>
              <a:t>d’Entremont</a:t>
            </a:r>
            <a:r>
              <a:rPr lang="en-US" sz="1050" spc="0" dirty="0"/>
              <a:t>, Instructor, Mech Engineering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endParaRPr lang="en-US" sz="1050" spc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67" y="4489244"/>
            <a:ext cx="1227411" cy="429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CBBC-B7AA-4C55-8001-42486F173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125" y="1276350"/>
            <a:ext cx="5719763" cy="1058863"/>
          </a:xfrm>
        </p:spPr>
        <p:txBody>
          <a:bodyPr/>
          <a:lstStyle/>
          <a:p>
            <a:pPr>
              <a:defRPr/>
            </a:pPr>
            <a:r>
              <a:rPr lang="en-US" sz="2600" dirty="0"/>
              <a:t>Building WeBWorK Questions</a:t>
            </a: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322262" y="1652588"/>
            <a:ext cx="23619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dirty="0"/>
              <a:t>Negar M. Harandi </a:t>
            </a:r>
          </a:p>
          <a:p>
            <a:r>
              <a:rPr lang="en-US" altLang="en-US" sz="1400" dirty="0"/>
              <a:t>on behalf of Luis Linares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C23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ARE QUESTIONS DEFINED IN WEBWORK?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question is a </a:t>
            </a:r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Perl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 code file, with the extension pl or pg.</a:t>
            </a:r>
          </a:p>
          <a:p>
            <a:pPr marL="627300" lvl="2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example: Q1.pl, Q2.pl, etc.</a:t>
            </a:r>
          </a:p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any text editor to open, modify or create your question file.</a:t>
            </a:r>
          </a:p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questions reside on the WeBWorK server …</a:t>
            </a:r>
          </a:p>
        </p:txBody>
      </p:sp>
    </p:spTree>
    <p:extLst>
      <p:ext uri="{BB962C8B-B14F-4D97-AF65-F5344CB8AC3E}">
        <p14:creationId xmlns:p14="http://schemas.microsoft.com/office/powerpoint/2010/main" val="16849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ANATOMY OF A QUESTION IN WEBWORK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In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WeBWorK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, a question has </a:t>
            </a:r>
          </a:p>
          <a:p>
            <a:pPr marL="627300" lvl="2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A description </a:t>
            </a:r>
          </a:p>
          <a:p>
            <a:pPr marL="627300" lvl="2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A figure (sometimes)</a:t>
            </a:r>
          </a:p>
          <a:p>
            <a:pPr marL="627300" lvl="2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One (or more) randomized parameters </a:t>
            </a:r>
          </a:p>
          <a:p>
            <a:pPr marL="627300" lvl="2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One (or more) answer formula(s), </a:t>
            </a:r>
            <a:br>
              <a:rPr lang="en-US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            written as a function(s)  of the randomized parameters</a:t>
            </a:r>
          </a:p>
          <a:p>
            <a:pPr marL="627300" lvl="2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One (or more) entry box(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) for student answers</a:t>
            </a:r>
          </a:p>
        </p:txBody>
      </p:sp>
    </p:spTree>
    <p:extLst>
      <p:ext uri="{BB962C8B-B14F-4D97-AF65-F5344CB8AC3E}">
        <p14:creationId xmlns:p14="http://schemas.microsoft.com/office/powerpoint/2010/main" val="194140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FEA99D8-C3F0-4A37-9FE2-00F2E39FF137}"/>
              </a:ext>
            </a:extLst>
          </p:cNvPr>
          <p:cNvSpPr/>
          <p:nvPr/>
        </p:nvSpPr>
        <p:spPr>
          <a:xfrm>
            <a:off x="1759619" y="2039353"/>
            <a:ext cx="4484771" cy="2616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3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21FB46BA-4B1B-44F0-BA31-8156ACECAB76}"/>
              </a:ext>
            </a:extLst>
          </p:cNvPr>
          <p:cNvSpPr/>
          <p:nvPr/>
        </p:nvSpPr>
        <p:spPr>
          <a:xfrm>
            <a:off x="1777666" y="2328111"/>
            <a:ext cx="3239503" cy="17415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991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6A1CD229-0C78-4990-94A9-AFEC4C8992B5}"/>
              </a:ext>
            </a:extLst>
          </p:cNvPr>
          <p:cNvSpPr/>
          <p:nvPr/>
        </p:nvSpPr>
        <p:spPr>
          <a:xfrm>
            <a:off x="3672640" y="1958140"/>
            <a:ext cx="757989" cy="2436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178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402E1609-2238-4DB9-922C-D6E330D3C2BD}"/>
              </a:ext>
            </a:extLst>
          </p:cNvPr>
          <p:cNvSpPr/>
          <p:nvPr/>
        </p:nvSpPr>
        <p:spPr>
          <a:xfrm>
            <a:off x="1741572" y="4060658"/>
            <a:ext cx="249956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208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48940" y="4173583"/>
            <a:ext cx="685800" cy="1861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dirty="0">
                <a:solidFill>
                  <a:prstClr val="black"/>
                </a:solidFill>
                <a:latin typeface="Calibri" panose="020F0502020204030204"/>
              </a:rPr>
              <a:t>2.68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6536" y="1864771"/>
            <a:ext cx="2144567" cy="21139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B5FD33-1EC0-4CDB-AA26-826CC5A1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</p:spTree>
    <p:extLst>
      <p:ext uri="{BB962C8B-B14F-4D97-AF65-F5344CB8AC3E}">
        <p14:creationId xmlns:p14="http://schemas.microsoft.com/office/powerpoint/2010/main" val="117555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6" y="1100733"/>
            <a:ext cx="5286375" cy="3800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48940" y="4173583"/>
            <a:ext cx="685800" cy="1861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dirty="0">
                <a:solidFill>
                  <a:prstClr val="black"/>
                </a:solidFill>
                <a:latin typeface="Calibri" panose="020F0502020204030204"/>
              </a:rPr>
              <a:t>2.68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517576" y="2583035"/>
            <a:ext cx="2144567" cy="17766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739761-DB94-415C-A629-B85926D0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THE STUDENTS WILL SEE…</a:t>
            </a:r>
          </a:p>
        </p:txBody>
      </p:sp>
    </p:spTree>
    <p:extLst>
      <p:ext uri="{BB962C8B-B14F-4D97-AF65-F5344CB8AC3E}">
        <p14:creationId xmlns:p14="http://schemas.microsoft.com/office/powerpoint/2010/main" val="2913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CEBFB-760B-4621-B3D9-2E6DB1ABF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18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Open-source and free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18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Customizable/student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18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Familiarity for students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18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Independent of LMS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CA" sz="18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Available UBC support</a:t>
            </a:r>
          </a:p>
          <a:p>
            <a:pPr marL="1028700"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CA" sz="1600" dirty="0">
                <a:solidFill>
                  <a:schemeClr val="accent6">
                    <a:lumMod val="25000"/>
                  </a:schemeClr>
                </a:solidFill>
                <a:latin typeface="+mn-lt"/>
              </a:rPr>
              <a:t>CTLT/CIS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why </a:t>
            </a:r>
            <a:r>
              <a:rPr lang="en-CA" dirty="0" err="1"/>
              <a:t>WeBWORK</a:t>
            </a:r>
            <a:r>
              <a:rPr lang="en-CA" dirty="0"/>
              <a:t>?</a:t>
            </a:r>
            <a:endParaRPr dirty="0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987425"/>
            <a:ext cx="4779963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 the “code” we see … the description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7" y="1815660"/>
            <a:ext cx="5022056" cy="7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30" y="3842667"/>
            <a:ext cx="6700838" cy="39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36" y="2677604"/>
            <a:ext cx="6600825" cy="885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02675" y="2948940"/>
            <a:ext cx="1107077" cy="264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68835" y="2677604"/>
            <a:ext cx="6600825" cy="8858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9793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 the “code” we see … random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8195"/>
            <a:ext cx="7886700" cy="326350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In Perl, a variable name begins with a $.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7" y="1815660"/>
            <a:ext cx="5022056" cy="7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30" y="3842667"/>
            <a:ext cx="6700838" cy="39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36" y="2677604"/>
            <a:ext cx="6600825" cy="88582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636123" y="2913115"/>
            <a:ext cx="1420586" cy="353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309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 the “code” we see … entry boxes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7" y="1815660"/>
            <a:ext cx="5022056" cy="7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30" y="3842667"/>
            <a:ext cx="6700838" cy="39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36" y="2677604"/>
            <a:ext cx="6600825" cy="885825"/>
          </a:xfrm>
          <a:prstGeom prst="rect">
            <a:avLst/>
          </a:prstGeom>
        </p:spPr>
      </p:pic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9AA97078-0E32-4D75-8B12-315AE6530EC4}"/>
              </a:ext>
            </a:extLst>
          </p:cNvPr>
          <p:cNvSpPr/>
          <p:nvPr/>
        </p:nvSpPr>
        <p:spPr>
          <a:xfrm>
            <a:off x="4918228" y="3842667"/>
            <a:ext cx="1352197" cy="353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008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 the “code” we see … ANSWER FORMULAS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7" y="1815660"/>
            <a:ext cx="5022056" cy="7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30" y="3842667"/>
            <a:ext cx="6700838" cy="39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36" y="2677604"/>
            <a:ext cx="6600825" cy="88582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42877" y="2084707"/>
            <a:ext cx="4020218" cy="3939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4026" y="3821601"/>
            <a:ext cx="878477" cy="3939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789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And … the figure…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543514" y="2765944"/>
            <a:ext cx="704975" cy="4801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8006" y="27443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rPr>
              <a:t>apsc01.png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3CD48-0D46-4F35-A0D5-7927C1C8E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33837" r="42503" b="21643"/>
          <a:stretch/>
        </p:blipFill>
        <p:spPr>
          <a:xfrm>
            <a:off x="1368000" y="2160000"/>
            <a:ext cx="2880000" cy="169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646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30" y="1369219"/>
            <a:ext cx="5022056" cy="764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989" y="3642685"/>
            <a:ext cx="6700838" cy="392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990" y="2231164"/>
            <a:ext cx="6600825" cy="885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32" y="3204814"/>
            <a:ext cx="7236619" cy="42148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635432" y="3204814"/>
            <a:ext cx="1734094" cy="3515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76039" y="3204814"/>
            <a:ext cx="529610" cy="3515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26462" y="3188424"/>
            <a:ext cx="529610" cy="3515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7E41E7-2CD3-4C78-A41C-E6746AAC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And … the figure in code…</a:t>
            </a:r>
          </a:p>
        </p:txBody>
      </p:sp>
    </p:spTree>
    <p:extLst>
      <p:ext uri="{BB962C8B-B14F-4D97-AF65-F5344CB8AC3E}">
        <p14:creationId xmlns:p14="http://schemas.microsoft.com/office/powerpoint/2010/main" val="359797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 the code, for real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5" y="1150756"/>
            <a:ext cx="5509770" cy="32261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5234" y="2138137"/>
            <a:ext cx="5045528" cy="7935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6284" y="1839465"/>
            <a:ext cx="2774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00B0F0"/>
                </a:solidFill>
                <a:latin typeface="Calibri" panose="020F0502020204030204"/>
                <a:ea typeface="+mn-ea"/>
              </a:rPr>
              <a:t>There is an error that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00B0F0"/>
                </a:solidFill>
                <a:latin typeface="Calibri" panose="020F0502020204030204"/>
                <a:ea typeface="+mn-ea"/>
              </a:rPr>
              <a:t>Would drive nuts the WWI.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00B0F0"/>
                </a:solidFill>
                <a:latin typeface="Calibri" panose="020F0502020204030204"/>
                <a:ea typeface="+mn-ea"/>
              </a:rPr>
              <a:t>Can you see it?</a:t>
            </a:r>
          </a:p>
        </p:txBody>
      </p:sp>
      <p:sp>
        <p:nvSpPr>
          <p:cNvPr id="4" name="Left Brace 3"/>
          <p:cNvSpPr/>
          <p:nvPr/>
        </p:nvSpPr>
        <p:spPr>
          <a:xfrm>
            <a:off x="1018903" y="2762795"/>
            <a:ext cx="382089" cy="1538151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704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ARE THE “QUESTION FILE”?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WeBWorK Server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‘local’ folder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Create an ‘ASN1’ folder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Create an ‘ASN2’ folder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……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Create an ‘ASN10’ folder</a:t>
            </a:r>
          </a:p>
          <a:p>
            <a:pPr marL="342900" lvl="1" indent="0">
              <a:buNone/>
            </a:pPr>
            <a:endParaRPr lang="en-US" sz="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each of those folders, you put your 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question files, Q1.pg or Q1.pl, Q2,pg, etc.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image files, Q1.png, Q2.png, etc.	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FE186-CC52-44C1-A1FB-1954BB0E0071}"/>
              </a:ext>
            </a:extLst>
          </p:cNvPr>
          <p:cNvSpPr/>
          <p:nvPr/>
        </p:nvSpPr>
        <p:spPr>
          <a:xfrm>
            <a:off x="4826888" y="1264672"/>
            <a:ext cx="1297858" cy="52356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WeBWORK</a:t>
            </a:r>
            <a:endParaRPr lang="en-CA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6B2E-8B3C-4C8E-B8BB-6560076BD50A}"/>
              </a:ext>
            </a:extLst>
          </p:cNvPr>
          <p:cNvSpPr/>
          <p:nvPr/>
        </p:nvSpPr>
        <p:spPr>
          <a:xfrm>
            <a:off x="5860738" y="1967139"/>
            <a:ext cx="725129" cy="27095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2E543-E006-4DBA-A71E-7F8867579544}"/>
              </a:ext>
            </a:extLst>
          </p:cNvPr>
          <p:cNvSpPr/>
          <p:nvPr/>
        </p:nvSpPr>
        <p:spPr>
          <a:xfrm>
            <a:off x="6753966" y="2287334"/>
            <a:ext cx="725129" cy="27095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ASN1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A33A3-0125-49E3-AFAF-7CBC8D73F74B}"/>
              </a:ext>
            </a:extLst>
          </p:cNvPr>
          <p:cNvSpPr/>
          <p:nvPr/>
        </p:nvSpPr>
        <p:spPr>
          <a:xfrm>
            <a:off x="6753965" y="2665404"/>
            <a:ext cx="725129" cy="27095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ASN2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FF519-CF47-4A83-8554-F00DB3036239}"/>
              </a:ext>
            </a:extLst>
          </p:cNvPr>
          <p:cNvSpPr/>
          <p:nvPr/>
        </p:nvSpPr>
        <p:spPr>
          <a:xfrm>
            <a:off x="6760863" y="3043474"/>
            <a:ext cx="725129" cy="27095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ASN3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A34-A658-4DFB-ACC9-CDFE4B9B0272}"/>
              </a:ext>
            </a:extLst>
          </p:cNvPr>
          <p:cNvSpPr/>
          <p:nvPr/>
        </p:nvSpPr>
        <p:spPr>
          <a:xfrm>
            <a:off x="7714070" y="2561529"/>
            <a:ext cx="725129" cy="270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Q1.pl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CD32F1-F473-4D9E-9FEC-F4C9A8A65E26}"/>
              </a:ext>
            </a:extLst>
          </p:cNvPr>
          <p:cNvSpPr/>
          <p:nvPr/>
        </p:nvSpPr>
        <p:spPr>
          <a:xfrm>
            <a:off x="7714070" y="2747264"/>
            <a:ext cx="1004398" cy="270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C020A-91F1-415D-AB42-D56AB03FD9E5}"/>
              </a:ext>
            </a:extLst>
          </p:cNvPr>
          <p:cNvSpPr/>
          <p:nvPr/>
        </p:nvSpPr>
        <p:spPr>
          <a:xfrm>
            <a:off x="7714070" y="2961355"/>
            <a:ext cx="725129" cy="270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Q2.pl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E1F7D8-03A0-4811-9A26-6DE8B114DDE6}"/>
              </a:ext>
            </a:extLst>
          </p:cNvPr>
          <p:cNvSpPr/>
          <p:nvPr/>
        </p:nvSpPr>
        <p:spPr>
          <a:xfrm>
            <a:off x="7714070" y="3147089"/>
            <a:ext cx="1004398" cy="270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6D7D7B-5DD1-403F-A5A8-8E9DAE274292}"/>
              </a:ext>
            </a:extLst>
          </p:cNvPr>
          <p:cNvCxnSpPr/>
          <p:nvPr/>
        </p:nvCxnSpPr>
        <p:spPr>
          <a:xfrm>
            <a:off x="5454502" y="1788239"/>
            <a:ext cx="0" cy="149308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20651-1961-4478-97A4-D3C10EE9484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454502" y="2102614"/>
            <a:ext cx="40623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0A0CC7-0422-4660-A61D-5FFAA0FF0031}"/>
              </a:ext>
            </a:extLst>
          </p:cNvPr>
          <p:cNvCxnSpPr>
            <a:cxnSpLocks/>
          </p:cNvCxnSpPr>
          <p:nvPr/>
        </p:nvCxnSpPr>
        <p:spPr>
          <a:xfrm flipV="1">
            <a:off x="6223302" y="2239942"/>
            <a:ext cx="0" cy="118828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3225F-B789-4C42-ADAC-336DA64782F3}"/>
              </a:ext>
            </a:extLst>
          </p:cNvPr>
          <p:cNvCxnSpPr>
            <a:cxnSpLocks/>
          </p:cNvCxnSpPr>
          <p:nvPr/>
        </p:nvCxnSpPr>
        <p:spPr>
          <a:xfrm flipH="1" flipV="1">
            <a:off x="6215453" y="2422809"/>
            <a:ext cx="54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EC362A-3656-4C8F-BF15-2F19BE289138}"/>
              </a:ext>
            </a:extLst>
          </p:cNvPr>
          <p:cNvCxnSpPr>
            <a:cxnSpLocks/>
          </p:cNvCxnSpPr>
          <p:nvPr/>
        </p:nvCxnSpPr>
        <p:spPr>
          <a:xfrm flipH="1" flipV="1">
            <a:off x="6223302" y="2783157"/>
            <a:ext cx="54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F25F1B-3B46-4899-A4B2-9D7496900302}"/>
              </a:ext>
            </a:extLst>
          </p:cNvPr>
          <p:cNvCxnSpPr>
            <a:cxnSpLocks/>
          </p:cNvCxnSpPr>
          <p:nvPr/>
        </p:nvCxnSpPr>
        <p:spPr>
          <a:xfrm flipH="1" flipV="1">
            <a:off x="6223302" y="3172350"/>
            <a:ext cx="54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ED275-D46E-47D1-BFE1-166F01EB7B0E}"/>
              </a:ext>
            </a:extLst>
          </p:cNvPr>
          <p:cNvCxnSpPr>
            <a:cxnSpLocks/>
          </p:cNvCxnSpPr>
          <p:nvPr/>
        </p:nvCxnSpPr>
        <p:spPr>
          <a:xfrm flipH="1">
            <a:off x="7479094" y="2423128"/>
            <a:ext cx="16519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F375BD-BC2E-49F8-A08B-C26FACD7E1A8}"/>
              </a:ext>
            </a:extLst>
          </p:cNvPr>
          <p:cNvCxnSpPr>
            <a:cxnSpLocks/>
          </p:cNvCxnSpPr>
          <p:nvPr/>
        </p:nvCxnSpPr>
        <p:spPr>
          <a:xfrm flipH="1" flipV="1">
            <a:off x="7634007" y="2421392"/>
            <a:ext cx="3883" cy="1140749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B0777A-6E4E-4649-B9BB-879679F22C8B}"/>
              </a:ext>
            </a:extLst>
          </p:cNvPr>
          <p:cNvCxnSpPr>
            <a:cxnSpLocks/>
          </p:cNvCxnSpPr>
          <p:nvPr/>
        </p:nvCxnSpPr>
        <p:spPr>
          <a:xfrm>
            <a:off x="7646797" y="2697004"/>
            <a:ext cx="108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D42E03-D327-4EB5-8363-42A2B85C7C5C}"/>
              </a:ext>
            </a:extLst>
          </p:cNvPr>
          <p:cNvCxnSpPr>
            <a:cxnSpLocks/>
          </p:cNvCxnSpPr>
          <p:nvPr/>
        </p:nvCxnSpPr>
        <p:spPr>
          <a:xfrm>
            <a:off x="7646797" y="2876582"/>
            <a:ext cx="108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ACF1B-8F4B-4D9C-BB43-B97CF5F24A74}"/>
              </a:ext>
            </a:extLst>
          </p:cNvPr>
          <p:cNvCxnSpPr>
            <a:cxnSpLocks/>
          </p:cNvCxnSpPr>
          <p:nvPr/>
        </p:nvCxnSpPr>
        <p:spPr>
          <a:xfrm>
            <a:off x="7646797" y="3096830"/>
            <a:ext cx="108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3BFA8E-A210-4BFB-83AF-88EEFB5B2E23}"/>
              </a:ext>
            </a:extLst>
          </p:cNvPr>
          <p:cNvCxnSpPr>
            <a:cxnSpLocks/>
          </p:cNvCxnSpPr>
          <p:nvPr/>
        </p:nvCxnSpPr>
        <p:spPr>
          <a:xfrm>
            <a:off x="7646797" y="3279913"/>
            <a:ext cx="108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7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rgbClr val="002060"/>
                </a:solidFill>
                <a:latin typeface="+mn-lt"/>
              </a:rPr>
              <a:t>Now lets 10 mins on some hands-on activity…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</a:rPr>
              <a:t>On your handout, please proceed with </a:t>
            </a:r>
            <a:r>
              <a:rPr lang="en-US" sz="1800" b="1" dirty="0">
                <a:solidFill>
                  <a:srgbClr val="002060"/>
                </a:solidFill>
              </a:rPr>
              <a:t>activities one and two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</a:rPr>
              <a:t>Don’t hesitate to ask questions…</a:t>
            </a:r>
          </a:p>
        </p:txBody>
      </p:sp>
    </p:spTree>
    <p:extLst>
      <p:ext uri="{BB962C8B-B14F-4D97-AF65-F5344CB8AC3E}">
        <p14:creationId xmlns:p14="http://schemas.microsoft.com/office/powerpoint/2010/main" val="298228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ASSIGNMENTS IN WEBRORK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094012"/>
            <a:ext cx="7636462" cy="3263504"/>
          </a:xfrm>
        </p:spPr>
        <p:txBody>
          <a:bodyPr>
            <a:normAutofit/>
          </a:bodyPr>
          <a:lstStyle/>
          <a:p>
            <a:pPr marL="284400" indent="-28440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 "/>
              </a:rPr>
              <a:t>An assignments, or a Homework Sets, is a collection of some of the questions that is already on the server.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EAEA88-3A3F-447E-8A33-71E0CC40D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30532" b="8490"/>
          <a:stretch/>
        </p:blipFill>
        <p:spPr>
          <a:xfrm>
            <a:off x="2880039" y="1981220"/>
            <a:ext cx="3383922" cy="250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01D3C-C3EE-4C2F-B0AB-732627006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08369">
            <a:off x="4895777" y="2904954"/>
            <a:ext cx="778674" cy="1666363"/>
          </a:xfrm>
          <a:prstGeom prst="rect">
            <a:avLst/>
          </a:prstGeom>
        </p:spPr>
      </p:pic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429BD195-BF3B-4C8A-B8F4-90B94A21FACE}"/>
              </a:ext>
            </a:extLst>
          </p:cNvPr>
          <p:cNvSpPr/>
          <p:nvPr/>
        </p:nvSpPr>
        <p:spPr>
          <a:xfrm>
            <a:off x="2880038" y="2562872"/>
            <a:ext cx="1008381" cy="1540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331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What do students say about WeBWorK?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0EA91C-2651-4EB6-8223-9C3940DF09DD}"/>
              </a:ext>
            </a:extLst>
          </p:cNvPr>
          <p:cNvSpPr/>
          <p:nvPr/>
        </p:nvSpPr>
        <p:spPr>
          <a:xfrm>
            <a:off x="2700338" y="1035050"/>
            <a:ext cx="3814762" cy="34559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33159-1A6F-4F25-AC24-21D74EE9C39C}"/>
              </a:ext>
            </a:extLst>
          </p:cNvPr>
          <p:cNvSpPr txBox="1"/>
          <p:nvPr/>
        </p:nvSpPr>
        <p:spPr>
          <a:xfrm>
            <a:off x="6059488" y="828675"/>
            <a:ext cx="244792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600" b="1" dirty="0"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87.7%* </a:t>
            </a:r>
            <a:r>
              <a:rPr lang="en-CA" sz="1600" dirty="0"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rated their experience with WeBWorK satisfactory.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A68D9F-4D11-4586-90B4-AD8973578508}"/>
              </a:ext>
            </a:extLst>
          </p:cNvPr>
          <p:cNvSpPr/>
          <p:nvPr/>
        </p:nvSpPr>
        <p:spPr>
          <a:xfrm>
            <a:off x="2627313" y="1560513"/>
            <a:ext cx="3421062" cy="252412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Immediate feedback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(86%) 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algn="r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Review the material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(81%) 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algn="r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Free of charge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(78%) 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algn="r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Easier questions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(70%)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algn="r">
              <a:spcBef>
                <a:spcPts val="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Harder questions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(58%) 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algn="r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Peer Discussion </a:t>
            </a:r>
            <a:r>
              <a:rPr lang="en-CA" sz="1600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(44%)</a:t>
            </a:r>
            <a:endParaRPr lang="en-CA" sz="1800" dirty="0">
              <a:solidFill>
                <a:schemeClr val="accent6">
                  <a:lumMod val="50000"/>
                </a:schemeClr>
              </a:solidFill>
              <a:latin typeface="+mn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FEFC7-97A7-4044-BEA6-118C170F9BD6}"/>
              </a:ext>
            </a:extLst>
          </p:cNvPr>
          <p:cNvSpPr/>
          <p:nvPr/>
        </p:nvSpPr>
        <p:spPr>
          <a:xfrm>
            <a:off x="323850" y="4195763"/>
            <a:ext cx="264636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1200" dirty="0">
                <a:latin typeface="+mn-lt"/>
                <a:ea typeface="ＭＳ Ｐゴシック" panose="020B0600070205080204" pitchFamily="34" charset="-128"/>
                <a:cs typeface="Times New Roman" panose="02020603050405020304" pitchFamily="18" charset="0"/>
              </a:rPr>
              <a:t>*A recent survey carried in ELEC Engineering Department at UBC.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ASSIGNMENTS IN WEBRORK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EA503-88C8-4B19-989A-F33459F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39" y="1981220"/>
            <a:ext cx="4713531" cy="2858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87839F-3DEE-44E8-AABD-2E634387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4012"/>
            <a:ext cx="7636462" cy="3263504"/>
          </a:xfrm>
        </p:spPr>
        <p:txBody>
          <a:bodyPr>
            <a:normAutofit/>
          </a:bodyPr>
          <a:lstStyle/>
          <a:p>
            <a:pPr marL="284400" indent="-28440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 "/>
              </a:rPr>
              <a:t>An assignments, or a Homework Sets, is a collection of some of the questions that is already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203864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AN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 "/>
              </a:rPr>
              <a:t>Instructor decides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when the assignment will open to the students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,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which students will see it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,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when is the deadline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,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when (if at all) final answers will be visible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,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how many marks each question have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, </a:t>
            </a:r>
            <a:r>
              <a:rPr lang="en-US" sz="1800" u="sng" dirty="0">
                <a:solidFill>
                  <a:srgbClr val="002060"/>
                </a:solidFill>
                <a:latin typeface="Arial "/>
              </a:rPr>
              <a:t>how many attempts we give students for each question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.</a:t>
            </a:r>
          </a:p>
          <a:p>
            <a:pPr marL="284400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>
              <a:solidFill>
                <a:srgbClr val="002060"/>
              </a:solidFill>
              <a:latin typeface="Arial "/>
            </a:endParaRPr>
          </a:p>
          <a:p>
            <a:pPr marL="284400" indent="-2844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  <a:latin typeface="Arial "/>
              </a:rPr>
              <a:t>For that, we trigger the </a:t>
            </a:r>
            <a:r>
              <a:rPr lang="en-US" sz="1800" b="1" i="1" dirty="0" err="1">
                <a:solidFill>
                  <a:srgbClr val="002060"/>
                </a:solidFill>
                <a:latin typeface="Arial "/>
              </a:rPr>
              <a:t>Hmwk</a:t>
            </a:r>
            <a:r>
              <a:rPr lang="en-US" sz="1800" b="1" i="1" dirty="0">
                <a:solidFill>
                  <a:srgbClr val="002060"/>
                </a:solidFill>
                <a:latin typeface="Arial "/>
              </a:rPr>
              <a:t> Set Editor </a:t>
            </a:r>
            <a:r>
              <a:rPr lang="en-US" sz="1800" dirty="0">
                <a:solidFill>
                  <a:srgbClr val="002060"/>
                </a:solidFill>
                <a:latin typeface="Arial "/>
              </a:rPr>
              <a:t>tool.</a:t>
            </a:r>
          </a:p>
        </p:txBody>
      </p:sp>
    </p:spTree>
    <p:extLst>
      <p:ext uri="{BB962C8B-B14F-4D97-AF65-F5344CB8AC3E}">
        <p14:creationId xmlns:p14="http://schemas.microsoft.com/office/powerpoint/2010/main" val="24546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AFDF0-BAF1-4A15-90C7-3D73FC70A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118" y="1148070"/>
            <a:ext cx="6763764" cy="326231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43C020-7333-4062-9862-17EE7D7D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AN ASSIGNMENT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98E44-404F-4CA3-9B35-9A17230FD623}"/>
              </a:ext>
            </a:extLst>
          </p:cNvPr>
          <p:cNvSpPr/>
          <p:nvPr/>
        </p:nvSpPr>
        <p:spPr>
          <a:xfrm>
            <a:off x="6719455" y="1199805"/>
            <a:ext cx="725978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3666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rgbClr val="002060"/>
                </a:solidFill>
                <a:latin typeface="+mn-lt"/>
              </a:rPr>
              <a:t>Now lets 10 mins some hands-on activity…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</a:rPr>
              <a:t>On your handout, please proceed with </a:t>
            </a:r>
            <a:r>
              <a:rPr lang="en-US" sz="1800" b="1" dirty="0">
                <a:solidFill>
                  <a:srgbClr val="002060"/>
                </a:solidFill>
              </a:rPr>
              <a:t>activities three and four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  <a:p>
            <a:pPr marL="284400" indent="-2844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2060"/>
                </a:solidFill>
              </a:rPr>
              <a:t>Don’t hesitate to ask questions…</a:t>
            </a:r>
          </a:p>
        </p:txBody>
      </p:sp>
    </p:spTree>
    <p:extLst>
      <p:ext uri="{BB962C8B-B14F-4D97-AF65-F5344CB8AC3E}">
        <p14:creationId xmlns:p14="http://schemas.microsoft.com/office/powerpoint/2010/main" val="76840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CBBC-B7AA-4C55-8001-42486F173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125" y="1276350"/>
            <a:ext cx="5575300" cy="1058863"/>
          </a:xfrm>
        </p:spPr>
        <p:txBody>
          <a:bodyPr/>
          <a:lstStyle/>
          <a:p>
            <a:pPr>
              <a:defRPr/>
            </a:pPr>
            <a:r>
              <a:rPr lang="en-US" sz="2600" dirty="0"/>
              <a:t>Finding </a:t>
            </a:r>
            <a:r>
              <a:rPr lang="en-US" sz="2600" dirty="0" err="1"/>
              <a:t>WebWorK</a:t>
            </a:r>
            <a:r>
              <a:rPr lang="en-US" sz="2600" dirty="0"/>
              <a:t> Questions</a:t>
            </a: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250825" y="1652588"/>
            <a:ext cx="1903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dirty="0"/>
              <a:t>Jonathan Verrett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27"/>
          <a:stretch>
            <a:fillRect/>
          </a:stretch>
        </p:blipFill>
        <p:spPr bwMode="auto">
          <a:xfrm>
            <a:off x="823913" y="469900"/>
            <a:ext cx="7270750" cy="3313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884238" y="88900"/>
            <a:ext cx="7307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b="1" dirty="0">
                <a:solidFill>
                  <a:srgbClr val="000000"/>
                </a:solidFill>
              </a:rPr>
              <a:t>Github.com, home of the Open Problem Library (OPL)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C6C43-509D-4790-8F0E-7C894CA9671E}"/>
              </a:ext>
            </a:extLst>
          </p:cNvPr>
          <p:cNvSpPr txBox="1"/>
          <p:nvPr/>
        </p:nvSpPr>
        <p:spPr>
          <a:xfrm>
            <a:off x="550863" y="3783013"/>
            <a:ext cx="8078787" cy="128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CA" sz="1400" u="sng" dirty="0">
                <a:solidFill>
                  <a:srgbClr val="000000"/>
                </a:solidFill>
              </a:rPr>
              <a:t>Three main folders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u="sng" dirty="0" err="1">
                <a:solidFill>
                  <a:srgbClr val="000000"/>
                </a:solidFill>
              </a:rPr>
              <a:t>Contrib</a:t>
            </a:r>
            <a:r>
              <a:rPr lang="en-CA" sz="1400" dirty="0">
                <a:solidFill>
                  <a:srgbClr val="000000"/>
                </a:solidFill>
              </a:rPr>
              <a:t> – new contribution to the OPL, problems automatically considered for OPL unless flagged not to be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u="sng" dirty="0">
                <a:solidFill>
                  <a:srgbClr val="000000"/>
                </a:solidFill>
              </a:rPr>
              <a:t>Open Problem Library </a:t>
            </a:r>
            <a:r>
              <a:rPr lang="en-CA" sz="1400" dirty="0">
                <a:solidFill>
                  <a:srgbClr val="000000"/>
                </a:solidFill>
              </a:rPr>
              <a:t>– Problems that are also available on the OPL browser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CA" sz="1400" u="sng" dirty="0">
                <a:solidFill>
                  <a:srgbClr val="000000"/>
                </a:solidFill>
              </a:rPr>
              <a:t>Pending</a:t>
            </a:r>
            <a:r>
              <a:rPr lang="en-CA" sz="1400" dirty="0">
                <a:solidFill>
                  <a:srgbClr val="000000"/>
                </a:solidFill>
              </a:rPr>
              <a:t> – For problems being reviewed by OPL editorial board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9A4F81-E3B2-E844-AAD7-9DA0FC85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16987" r="16729" b="12233"/>
          <a:stretch/>
        </p:blipFill>
        <p:spPr bwMode="auto">
          <a:xfrm>
            <a:off x="465511" y="771657"/>
            <a:ext cx="7194667" cy="35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63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9A4F81-E3B2-E844-AAD7-9DA0FC85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16987" r="16729" b="12233"/>
          <a:stretch/>
        </p:blipFill>
        <p:spPr bwMode="auto">
          <a:xfrm>
            <a:off x="465511" y="771657"/>
            <a:ext cx="7194667" cy="35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445500" y="784110"/>
            <a:ext cx="3768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Choose a problem set to add problems into 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364288" y="1950503"/>
            <a:ext cx="2168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Choose where to search 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55042" y="2552011"/>
            <a:ext cx="2084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Use advance search to refine options if needed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364288" y="3532837"/>
            <a:ext cx="2447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Number of problems shown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16B59-C863-4E82-88B7-F0A135F7DC84}"/>
              </a:ext>
            </a:extLst>
          </p:cNvPr>
          <p:cNvSpPr/>
          <p:nvPr/>
        </p:nvSpPr>
        <p:spPr>
          <a:xfrm>
            <a:off x="1205345" y="1662921"/>
            <a:ext cx="1571106" cy="315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946439" y="4303396"/>
            <a:ext cx="6646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The OPL has many problems (we see 33,201 listed at the bottom). We will use the advanced search (Subject, Chapter and section) to narrow this down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922261" y="1246694"/>
            <a:ext cx="2974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Or name a new one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6432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48978" y="4291158"/>
            <a:ext cx="5946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en-US" sz="1600" dirty="0">
                <a:solidFill>
                  <a:srgbClr val="FF0000"/>
                </a:solidFill>
              </a:rPr>
              <a:t>The OPL reduces the number of problems listed as we search by subject, chapter and section.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" y="738026"/>
            <a:ext cx="6804991" cy="34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4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" y="771657"/>
            <a:ext cx="7133995" cy="2635079"/>
          </a:xfrm>
          <a:prstGeom prst="rect">
            <a:avLst/>
          </a:prstGeom>
        </p:spPr>
      </p:pic>
      <p:sp>
        <p:nvSpPr>
          <p:cNvPr id="32771" name="TextBox 7"/>
          <p:cNvSpPr txBox="1">
            <a:spLocks noChangeArrowheads="1"/>
          </p:cNvSpPr>
          <p:nvPr/>
        </p:nvSpPr>
        <p:spPr bwMode="auto">
          <a:xfrm>
            <a:off x="5625548" y="1293191"/>
            <a:ext cx="3041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Select local problem sets to UBC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EAA66-8BCB-48FC-BA6C-362C5D13E6B0}"/>
              </a:ext>
            </a:extLst>
          </p:cNvPr>
          <p:cNvSpPr/>
          <p:nvPr/>
        </p:nvSpPr>
        <p:spPr>
          <a:xfrm>
            <a:off x="2828925" y="1644650"/>
            <a:ext cx="1590675" cy="353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2773" name="TextBox 9"/>
          <p:cNvSpPr txBox="1">
            <a:spLocks noChangeArrowheads="1"/>
          </p:cNvSpPr>
          <p:nvPr/>
        </p:nvSpPr>
        <p:spPr bwMode="auto">
          <a:xfrm>
            <a:off x="995707" y="3443287"/>
            <a:ext cx="6783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This will show problem sets in your course, as well as those shared through the UBC library. Note this will also have problems from the </a:t>
            </a:r>
            <a:r>
              <a:rPr lang="en-CA" altLang="en-US" sz="1400" dirty="0" err="1">
                <a:solidFill>
                  <a:srgbClr val="FF0000"/>
                </a:solidFill>
              </a:rPr>
              <a:t>contrib</a:t>
            </a:r>
            <a:r>
              <a:rPr lang="en-CA" altLang="en-US" sz="1400" dirty="0">
                <a:solidFill>
                  <a:srgbClr val="FF0000"/>
                </a:solidFill>
              </a:rPr>
              <a:t> folder on the OPL.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What Type OF Questions?</a:t>
            </a:r>
            <a:endParaRPr dirty="0"/>
          </a:p>
        </p:txBody>
      </p:sp>
      <p:pic>
        <p:nvPicPr>
          <p:cNvPr id="21507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266825"/>
            <a:ext cx="66484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3" y="809406"/>
            <a:ext cx="7330434" cy="2758403"/>
          </a:xfrm>
        </p:spPr>
      </p:pic>
      <p:sp>
        <p:nvSpPr>
          <p:cNvPr id="33795" name="TextBox 7"/>
          <p:cNvSpPr txBox="1">
            <a:spLocks noChangeArrowheads="1"/>
          </p:cNvSpPr>
          <p:nvPr/>
        </p:nvSpPr>
        <p:spPr bwMode="auto">
          <a:xfrm>
            <a:off x="6467600" y="1377121"/>
            <a:ext cx="25651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Select course problem sets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17D39-9131-4BE2-BDA5-98030C04B2E4}"/>
              </a:ext>
            </a:extLst>
          </p:cNvPr>
          <p:cNvSpPr/>
          <p:nvPr/>
        </p:nvSpPr>
        <p:spPr>
          <a:xfrm>
            <a:off x="4666146" y="1744594"/>
            <a:ext cx="1655141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CA" sz="1800"/>
          </a:p>
        </p:txBody>
      </p:sp>
      <p:sp>
        <p:nvSpPr>
          <p:cNvPr id="33797" name="TextBox 9"/>
          <p:cNvSpPr txBox="1">
            <a:spLocks noChangeArrowheads="1"/>
          </p:cNvSpPr>
          <p:nvPr/>
        </p:nvSpPr>
        <p:spPr bwMode="auto">
          <a:xfrm>
            <a:off x="1101725" y="3480076"/>
            <a:ext cx="6648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This will show problem sets in your course only.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4" y="804382"/>
            <a:ext cx="7271567" cy="2687676"/>
          </a:xfrm>
          <a:prstGeom prst="rect">
            <a:avLst/>
          </a:prstGeom>
        </p:spPr>
      </p:pic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6165435" y="1324941"/>
            <a:ext cx="3186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Select set definition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E073C-45B4-47DE-B14A-94D5BE8AF3C4}"/>
              </a:ext>
            </a:extLst>
          </p:cNvPr>
          <p:cNvSpPr/>
          <p:nvPr/>
        </p:nvSpPr>
        <p:spPr>
          <a:xfrm>
            <a:off x="6251575" y="1731342"/>
            <a:ext cx="161359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CA" sz="1800"/>
          </a:p>
        </p:txBody>
      </p:sp>
      <p:sp>
        <p:nvSpPr>
          <p:cNvPr id="34821" name="TextBox 9"/>
          <p:cNvSpPr txBox="1">
            <a:spLocks noChangeArrowheads="1"/>
          </p:cNvSpPr>
          <p:nvPr/>
        </p:nvSpPr>
        <p:spPr bwMode="auto">
          <a:xfrm>
            <a:off x="1276350" y="3478975"/>
            <a:ext cx="71834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400" dirty="0">
                <a:solidFill>
                  <a:srgbClr val="FF0000"/>
                </a:solidFill>
              </a:rPr>
              <a:t>Set definition files is a file format that can be used to share </a:t>
            </a:r>
            <a:r>
              <a:rPr lang="en-CA" altLang="en-US" sz="1400" dirty="0" err="1">
                <a:solidFill>
                  <a:srgbClr val="FF0000"/>
                </a:solidFill>
              </a:rPr>
              <a:t>webwork</a:t>
            </a:r>
            <a:r>
              <a:rPr lang="en-CA" altLang="en-US" sz="1400" dirty="0">
                <a:solidFill>
                  <a:srgbClr val="FF0000"/>
                </a:solidFill>
              </a:rPr>
              <a:t> problems between courses. This can be created in the “homework sets” menu under the “export” tab.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222AB2E-9BBC-C046-B3BC-AE664363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2" b="88701"/>
          <a:stretch/>
        </p:blipFill>
        <p:spPr bwMode="auto">
          <a:xfrm>
            <a:off x="244475" y="147639"/>
            <a:ext cx="1879253" cy="4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9"/>
          <p:cNvSpPr txBox="1">
            <a:spLocks noChangeArrowheads="1"/>
          </p:cNvSpPr>
          <p:nvPr/>
        </p:nvSpPr>
        <p:spPr bwMode="auto">
          <a:xfrm>
            <a:off x="971550" y="339725"/>
            <a:ext cx="7215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CA" altLang="en-US" sz="1800" b="1" u="sng">
                <a:solidFill>
                  <a:srgbClr val="000000"/>
                </a:solidFill>
              </a:rPr>
              <a:t>Choose a problem from the OPL to add to your homework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" y="738026"/>
            <a:ext cx="6804991" cy="34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12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15FA8-C69D-41E1-8C25-66E9F6FEC8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125" y="1276350"/>
            <a:ext cx="5575300" cy="105886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Github</a:t>
            </a:r>
            <a:r>
              <a:rPr lang="en-US" dirty="0"/>
              <a:t> and the OPL</a:t>
            </a:r>
          </a:p>
        </p:txBody>
      </p:sp>
      <p:sp>
        <p:nvSpPr>
          <p:cNvPr id="35843" name="TextBox 1"/>
          <p:cNvSpPr txBox="1">
            <a:spLocks noChangeArrowheads="1"/>
          </p:cNvSpPr>
          <p:nvPr/>
        </p:nvSpPr>
        <p:spPr bwMode="auto">
          <a:xfrm>
            <a:off x="250824" y="1652588"/>
            <a:ext cx="2809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dirty="0"/>
              <a:t>Jonathan Verrett</a:t>
            </a:r>
          </a:p>
          <a:p>
            <a:r>
              <a:rPr lang="en-US" altLang="en-US" sz="1400" dirty="0"/>
              <a:t>On behalf of Agnes </a:t>
            </a:r>
            <a:r>
              <a:rPr lang="en-US" altLang="en-US" sz="1400" dirty="0" err="1"/>
              <a:t>d’Entremont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5A06-3B3E-419B-A8E8-609E5B9055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>
              <a:defRPr/>
            </a:pPr>
            <a:r>
              <a:rPr sz="1600" dirty="0"/>
              <a:t>This is a </a:t>
            </a:r>
            <a:r>
              <a:rPr sz="1600" dirty="0" err="1"/>
              <a:t>WeBWorK</a:t>
            </a:r>
            <a:r>
              <a:rPr sz="1600" dirty="0"/>
              <a:t> workshop – </a:t>
            </a:r>
            <a:r>
              <a:rPr sz="1600" i="1" dirty="0"/>
              <a:t>why are we talking about GitHub?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sz="1600" dirty="0"/>
              <a:t>The OPL is a public code repository (repo) on GitHub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sz="1600" dirty="0"/>
              <a:t>To contribute to the OPL, you need to submit your problems through GitHub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sz="1600" dirty="0"/>
              <a:t>We want instructors to create </a:t>
            </a:r>
            <a:r>
              <a:rPr sz="1600" b="1" dirty="0"/>
              <a:t>and share</a:t>
            </a:r>
            <a:r>
              <a:rPr sz="1600" dirty="0"/>
              <a:t> their problems </a:t>
            </a:r>
          </a:p>
          <a:p>
            <a:pPr marL="285750" indent="-285750">
              <a:buFont typeface="Arial" charset="0"/>
              <a:buChar char="•"/>
              <a:defRPr/>
            </a:pPr>
            <a:endParaRPr sz="1600" dirty="0"/>
          </a:p>
          <a:p>
            <a:pPr>
              <a:defRPr/>
            </a:pP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A0585-DF98-45A1-803F-A15B70905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Why </a:t>
            </a:r>
            <a:r>
              <a:rPr dirty="0" err="1"/>
              <a:t>github</a:t>
            </a:r>
            <a:r>
              <a:rPr dirty="0"/>
              <a:t>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52E58-6D39-46E6-9277-C173D28FC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1828800" cy="3671887"/>
          </a:xfrm>
        </p:spPr>
        <p:txBody>
          <a:bodyPr/>
          <a:lstStyle/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GitHub 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Repo(</a:t>
            </a:r>
            <a:r>
              <a:rPr dirty="0" err="1"/>
              <a:t>sitory</a:t>
            </a:r>
            <a:r>
              <a:rPr dirty="0"/>
              <a:t>)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Fork</a:t>
            </a:r>
            <a:endParaRPr lang="en-US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(Fetch)</a:t>
            </a:r>
            <a:endParaRPr dirty="0"/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Branch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Commit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Pull request</a:t>
            </a:r>
            <a:endParaRPr lang="en-US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Merge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7BEEA-1156-41B7-9E88-F7F8E1C05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Terms and meanings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C52E03-3D26-448B-82B4-1A9028A4DEAB}"/>
              </a:ext>
            </a:extLst>
          </p:cNvPr>
          <p:cNvCxnSpPr/>
          <p:nvPr/>
        </p:nvCxnSpPr>
        <p:spPr>
          <a:xfrm>
            <a:off x="3267919" y="1197767"/>
            <a:ext cx="5184775" cy="0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893" name="Group 24"/>
          <p:cNvGrpSpPr>
            <a:grpSpLocks/>
          </p:cNvGrpSpPr>
          <p:nvPr/>
        </p:nvGrpSpPr>
        <p:grpSpPr bwMode="auto">
          <a:xfrm flipV="1">
            <a:off x="3275856" y="2918617"/>
            <a:ext cx="5184775" cy="1898650"/>
            <a:chOff x="2627784" y="314325"/>
            <a:chExt cx="5184576" cy="18977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CD366B-C2E1-4219-885B-1D5C50D33E53}"/>
                </a:ext>
              </a:extLst>
            </p:cNvPr>
            <p:cNvCxnSpPr/>
            <p:nvPr/>
          </p:nvCxnSpPr>
          <p:spPr>
            <a:xfrm>
              <a:off x="2627784" y="1636071"/>
              <a:ext cx="5184576" cy="0"/>
            </a:xfrm>
            <a:prstGeom prst="line">
              <a:avLst/>
            </a:prstGeom>
            <a:ln w="7620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1A19CA3-5A6B-4608-882E-F579CDE44A85}"/>
                </a:ext>
              </a:extLst>
            </p:cNvPr>
            <p:cNvCxnSpPr/>
            <p:nvPr/>
          </p:nvCxnSpPr>
          <p:spPr>
            <a:xfrm>
              <a:off x="3275459" y="1636071"/>
              <a:ext cx="4536901" cy="575984"/>
            </a:xfrm>
            <a:prstGeom prst="bentConnector3">
              <a:avLst>
                <a:gd name="adj1" fmla="val -794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FA87280-155B-4582-9FDF-35EEA23806FE}"/>
                </a:ext>
              </a:extLst>
            </p:cNvPr>
            <p:cNvCxnSpPr/>
            <p:nvPr/>
          </p:nvCxnSpPr>
          <p:spPr>
            <a:xfrm flipV="1">
              <a:off x="3888211" y="999793"/>
              <a:ext cx="3924149" cy="636279"/>
            </a:xfrm>
            <a:prstGeom prst="bentConnector3">
              <a:avLst>
                <a:gd name="adj1" fmla="val -18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0E2CD6C9-C558-4172-B089-433812D165B5}"/>
                </a:ext>
              </a:extLst>
            </p:cNvPr>
            <p:cNvCxnSpPr/>
            <p:nvPr/>
          </p:nvCxnSpPr>
          <p:spPr>
            <a:xfrm flipV="1">
              <a:off x="4788289" y="314325"/>
              <a:ext cx="3024071" cy="647386"/>
            </a:xfrm>
            <a:prstGeom prst="bentConnector3">
              <a:avLst>
                <a:gd name="adj1" fmla="val 818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52E58-6D39-46E6-9277-C173D28FC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1828800" cy="3671887"/>
          </a:xfrm>
        </p:spPr>
        <p:txBody>
          <a:bodyPr/>
          <a:lstStyle/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GitHub 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Repo(</a:t>
            </a:r>
            <a:r>
              <a:rPr dirty="0" err="1"/>
              <a:t>sitory</a:t>
            </a:r>
            <a:r>
              <a:rPr dirty="0"/>
              <a:t>)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Fork</a:t>
            </a:r>
            <a:endParaRPr lang="en-US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(Fetch)</a:t>
            </a:r>
            <a:endParaRPr dirty="0"/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Branch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Commit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Pull request</a:t>
            </a:r>
            <a:endParaRPr lang="en-US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Merge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7BEEA-1156-41B7-9E88-F7F8E1C05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Terms and meanings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C52E03-3D26-448B-82B4-1A9028A4DEAB}"/>
              </a:ext>
            </a:extLst>
          </p:cNvPr>
          <p:cNvCxnSpPr/>
          <p:nvPr/>
        </p:nvCxnSpPr>
        <p:spPr>
          <a:xfrm>
            <a:off x="3267919" y="1197767"/>
            <a:ext cx="5184775" cy="0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FA87280-155B-4582-9FDF-35EEA23806FE}"/>
              </a:ext>
            </a:extLst>
          </p:cNvPr>
          <p:cNvCxnSpPr/>
          <p:nvPr/>
        </p:nvCxnSpPr>
        <p:spPr bwMode="auto">
          <a:xfrm>
            <a:off x="4536331" y="3494879"/>
            <a:ext cx="3924300" cy="636587"/>
          </a:xfrm>
          <a:prstGeom prst="bentConnector3">
            <a:avLst>
              <a:gd name="adj1" fmla="val -18"/>
            </a:avLst>
          </a:prstGeom>
          <a:ln w="571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E2CD6C9-C558-4172-B089-433812D165B5}"/>
              </a:ext>
            </a:extLst>
          </p:cNvPr>
          <p:cNvCxnSpPr>
            <a:cxnSpLocks/>
          </p:cNvCxnSpPr>
          <p:nvPr/>
        </p:nvCxnSpPr>
        <p:spPr bwMode="auto">
          <a:xfrm>
            <a:off x="5706136" y="4135029"/>
            <a:ext cx="2754495" cy="682238"/>
          </a:xfrm>
          <a:prstGeom prst="bentConnector3">
            <a:avLst>
              <a:gd name="adj1" fmla="val 718"/>
            </a:avLst>
          </a:prstGeom>
          <a:ln w="571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E05AB9-84FB-4A43-AB10-4CCB976CC3B0}"/>
              </a:ext>
            </a:extLst>
          </p:cNvPr>
          <p:cNvSpPr txBox="1"/>
          <p:nvPr/>
        </p:nvSpPr>
        <p:spPr>
          <a:xfrm>
            <a:off x="2377762" y="960291"/>
            <a:ext cx="1088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FF0000"/>
                </a:solidFill>
              </a:rPr>
              <a:t>OPL</a:t>
            </a:r>
          </a:p>
          <a:p>
            <a:r>
              <a:rPr lang="en-CA" sz="1200" dirty="0">
                <a:solidFill>
                  <a:srgbClr val="FF0000"/>
                </a:solidFill>
              </a:rPr>
              <a:t>(repo hosted </a:t>
            </a:r>
          </a:p>
          <a:p>
            <a:r>
              <a:rPr lang="en-CA" sz="1200" dirty="0">
                <a:solidFill>
                  <a:srgbClr val="FF0000"/>
                </a:solidFill>
              </a:rPr>
              <a:t>on GitHub)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24150E-DA3D-794C-9855-5A9C570DD3B5}"/>
              </a:ext>
            </a:extLst>
          </p:cNvPr>
          <p:cNvGrpSpPr/>
          <p:nvPr/>
        </p:nvGrpSpPr>
        <p:grpSpPr>
          <a:xfrm>
            <a:off x="2555776" y="3291795"/>
            <a:ext cx="5904855" cy="553998"/>
            <a:chOff x="2555776" y="3291795"/>
            <a:chExt cx="5904855" cy="55399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CD366B-C2E1-4219-885B-1D5C50D33E53}"/>
                </a:ext>
              </a:extLst>
            </p:cNvPr>
            <p:cNvCxnSpPr/>
            <p:nvPr/>
          </p:nvCxnSpPr>
          <p:spPr bwMode="auto">
            <a:xfrm flipV="1">
              <a:off x="3275856" y="3494880"/>
              <a:ext cx="5184775" cy="0"/>
            </a:xfrm>
            <a:prstGeom prst="line">
              <a:avLst/>
            </a:prstGeom>
            <a:ln w="7620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773B77-6085-4563-9A81-4C112F6C0F6B}"/>
                </a:ext>
              </a:extLst>
            </p:cNvPr>
            <p:cNvSpPr txBox="1"/>
            <p:nvPr/>
          </p:nvSpPr>
          <p:spPr>
            <a:xfrm>
              <a:off x="2555776" y="3291795"/>
              <a:ext cx="13677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</a:rPr>
                <a:t>Fork</a:t>
              </a:r>
              <a:endParaRPr lang="en-CA" sz="1600" dirty="0">
                <a:solidFill>
                  <a:srgbClr val="FF0000"/>
                </a:solidFill>
              </a:endParaRPr>
            </a:p>
            <a:p>
              <a:r>
                <a:rPr lang="en-CA" sz="1200" dirty="0">
                  <a:solidFill>
                    <a:srgbClr val="FF0000"/>
                  </a:solidFill>
                </a:rPr>
                <a:t>(your exact copy)</a:t>
              </a:r>
              <a:endParaRPr lang="en-CA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B8A54-54D7-1340-99E5-8FF641C14F07}"/>
              </a:ext>
            </a:extLst>
          </p:cNvPr>
          <p:cNvGrpSpPr/>
          <p:nvPr/>
        </p:nvGrpSpPr>
        <p:grpSpPr>
          <a:xfrm>
            <a:off x="3820204" y="2492156"/>
            <a:ext cx="4640427" cy="1002724"/>
            <a:chOff x="3820204" y="2492156"/>
            <a:chExt cx="4640427" cy="1002724"/>
          </a:xfrm>
        </p:grpSpPr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1A19CA3-5A6B-4608-882E-F579CDE44A85}"/>
                </a:ext>
              </a:extLst>
            </p:cNvPr>
            <p:cNvCxnSpPr/>
            <p:nvPr/>
          </p:nvCxnSpPr>
          <p:spPr bwMode="auto">
            <a:xfrm flipV="1">
              <a:off x="3923556" y="2918617"/>
              <a:ext cx="4537075" cy="576263"/>
            </a:xfrm>
            <a:prstGeom prst="bentConnector3">
              <a:avLst>
                <a:gd name="adj1" fmla="val -794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3F2C9-5950-442D-9B9F-A869C68CFF9F}"/>
                </a:ext>
              </a:extLst>
            </p:cNvPr>
            <p:cNvSpPr txBox="1"/>
            <p:nvPr/>
          </p:nvSpPr>
          <p:spPr>
            <a:xfrm>
              <a:off x="3820204" y="2492156"/>
              <a:ext cx="1970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</a:rPr>
                <a:t>Branch </a:t>
              </a:r>
              <a:r>
                <a:rPr lang="en-CA" sz="1200" dirty="0">
                  <a:solidFill>
                    <a:srgbClr val="FF0000"/>
                  </a:solidFill>
                </a:rPr>
                <a:t>(for your edits)</a:t>
              </a:r>
              <a:endParaRPr lang="en-CA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F888B76-BCE0-4C48-AA9E-D103919F5963}"/>
              </a:ext>
            </a:extLst>
          </p:cNvPr>
          <p:cNvSpPr/>
          <p:nvPr/>
        </p:nvSpPr>
        <p:spPr>
          <a:xfrm>
            <a:off x="3385545" y="109560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0D4765-4319-46C9-A9D3-5E32FE39691F}"/>
              </a:ext>
            </a:extLst>
          </p:cNvPr>
          <p:cNvSpPr/>
          <p:nvPr/>
        </p:nvSpPr>
        <p:spPr>
          <a:xfrm>
            <a:off x="4129075" y="109560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3B690A-973D-4489-8295-3A00CCC51948}"/>
              </a:ext>
            </a:extLst>
          </p:cNvPr>
          <p:cNvSpPr/>
          <p:nvPr/>
        </p:nvSpPr>
        <p:spPr>
          <a:xfrm>
            <a:off x="4129075" y="3388794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307DCD-061E-44C5-8578-41530D4046A1}"/>
              </a:ext>
            </a:extLst>
          </p:cNvPr>
          <p:cNvSpPr/>
          <p:nvPr/>
        </p:nvSpPr>
        <p:spPr>
          <a:xfrm>
            <a:off x="4872605" y="109560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FC8843-99E9-426F-99E2-98D004577946}"/>
              </a:ext>
            </a:extLst>
          </p:cNvPr>
          <p:cNvSpPr/>
          <p:nvPr/>
        </p:nvSpPr>
        <p:spPr>
          <a:xfrm>
            <a:off x="4872605" y="3388794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50A27A-764C-469E-B499-BAE43B947F88}"/>
              </a:ext>
            </a:extLst>
          </p:cNvPr>
          <p:cNvSpPr/>
          <p:nvPr/>
        </p:nvSpPr>
        <p:spPr>
          <a:xfrm>
            <a:off x="5616136" y="109560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29A451-EC08-4CD5-B352-01FC0476B2C0}"/>
              </a:ext>
            </a:extLst>
          </p:cNvPr>
          <p:cNvSpPr/>
          <p:nvPr/>
        </p:nvSpPr>
        <p:spPr>
          <a:xfrm>
            <a:off x="5616136" y="3388794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B560A4-7F79-458F-9DDF-F7C8F51B2EEA}"/>
              </a:ext>
            </a:extLst>
          </p:cNvPr>
          <p:cNvSpPr/>
          <p:nvPr/>
        </p:nvSpPr>
        <p:spPr>
          <a:xfrm>
            <a:off x="4129075" y="2843068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6C208-8AB6-8747-AA8B-4AF28C9A5C97}"/>
              </a:ext>
            </a:extLst>
          </p:cNvPr>
          <p:cNvGrpSpPr/>
          <p:nvPr/>
        </p:nvGrpSpPr>
        <p:grpSpPr>
          <a:xfrm>
            <a:off x="5734138" y="1275606"/>
            <a:ext cx="382058" cy="1551569"/>
            <a:chOff x="5734138" y="1275606"/>
            <a:chExt cx="382058" cy="155156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D412F4-3805-40AC-8395-4F1306BD46F4}"/>
                </a:ext>
              </a:extLst>
            </p:cNvPr>
            <p:cNvCxnSpPr>
              <a:cxnSpLocks/>
            </p:cNvCxnSpPr>
            <p:nvPr/>
          </p:nvCxnSpPr>
          <p:spPr>
            <a:xfrm>
              <a:off x="5734138" y="1275606"/>
              <a:ext cx="0" cy="1509000"/>
            </a:xfrm>
            <a:prstGeom prst="straightConnector1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prstDash val="dash"/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900B07-5AF7-45FB-AF1B-7CF10DD5067D}"/>
                </a:ext>
              </a:extLst>
            </p:cNvPr>
            <p:cNvSpPr txBox="1"/>
            <p:nvPr/>
          </p:nvSpPr>
          <p:spPr>
            <a:xfrm rot="16200000">
              <a:off x="5159524" y="1870503"/>
              <a:ext cx="15440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Pull Request</a:t>
              </a:r>
              <a:endParaRPr lang="en-CA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5D9163B4-E03B-4B02-B8A4-8AC592752D73}"/>
              </a:ext>
            </a:extLst>
          </p:cNvPr>
          <p:cNvSpPr/>
          <p:nvPr/>
        </p:nvSpPr>
        <p:spPr>
          <a:xfrm>
            <a:off x="5620394" y="2843068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A82047-760B-2D46-B6ED-FA4E0ACACAEB}"/>
              </a:ext>
            </a:extLst>
          </p:cNvPr>
          <p:cNvGrpSpPr/>
          <p:nvPr/>
        </p:nvGrpSpPr>
        <p:grpSpPr>
          <a:xfrm>
            <a:off x="3078653" y="1354799"/>
            <a:ext cx="486892" cy="2213995"/>
            <a:chOff x="3078653" y="1354799"/>
            <a:chExt cx="486892" cy="22139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AEF292-10E0-4641-AD01-8437529EC636}"/>
                </a:ext>
              </a:extLst>
            </p:cNvPr>
            <p:cNvSpPr/>
            <p:nvPr/>
          </p:nvSpPr>
          <p:spPr>
            <a:xfrm>
              <a:off x="3385545" y="3388794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11191D-7862-9046-A029-ECE8D4893F4F}"/>
                </a:ext>
              </a:extLst>
            </p:cNvPr>
            <p:cNvGrpSpPr/>
            <p:nvPr/>
          </p:nvGrpSpPr>
          <p:grpSpPr>
            <a:xfrm>
              <a:off x="3078653" y="1354799"/>
              <a:ext cx="382300" cy="1983642"/>
              <a:chOff x="3078653" y="1354799"/>
              <a:chExt cx="382300" cy="1983642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E5B31E8-B9AE-45E3-8A89-09B6570E8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953" y="1354799"/>
                <a:ext cx="0" cy="198364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  <a:lumOff val="50000"/>
                  </a:schemeClr>
                </a:solidFill>
                <a:prstDash val="dash"/>
                <a:headEnd w="lg" len="lg"/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DDE1B4-8EDD-48BA-A48D-42CF1651E2BD}"/>
                  </a:ext>
                </a:extLst>
              </p:cNvPr>
              <p:cNvSpPr txBox="1"/>
              <p:nvPr/>
            </p:nvSpPr>
            <p:spPr>
              <a:xfrm rot="16200000">
                <a:off x="2565051" y="2203687"/>
                <a:ext cx="139653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sz="1800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Fetch </a:t>
                </a:r>
                <a:r>
                  <a:rPr lang="en-CA" sz="1200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(update)</a:t>
                </a:r>
                <a:endParaRPr lang="en-CA" dirty="0">
                  <a:solidFill>
                    <a:schemeClr val="accent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22FCC1C-4515-4CA1-8F4E-D2406E63126F}"/>
              </a:ext>
            </a:extLst>
          </p:cNvPr>
          <p:cNvSpPr txBox="1"/>
          <p:nvPr/>
        </p:nvSpPr>
        <p:spPr>
          <a:xfrm>
            <a:off x="3125002" y="743071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C000"/>
                </a:solidFill>
              </a:rPr>
              <a:t>original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F2EAA98-F8F9-0247-B8D1-20FE8F0DF300}"/>
              </a:ext>
            </a:extLst>
          </p:cNvPr>
          <p:cNvGrpSpPr/>
          <p:nvPr/>
        </p:nvGrpSpPr>
        <p:grpSpPr>
          <a:xfrm>
            <a:off x="4514594" y="2843068"/>
            <a:ext cx="949299" cy="571538"/>
            <a:chOff x="4514594" y="2843068"/>
            <a:chExt cx="949299" cy="5715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EA2527-A62C-4AF1-8ACE-8E042B250475}"/>
                </a:ext>
              </a:extLst>
            </p:cNvPr>
            <p:cNvSpPr/>
            <p:nvPr/>
          </p:nvSpPr>
          <p:spPr>
            <a:xfrm>
              <a:off x="4869200" y="2843068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951364-1AE4-444D-A563-5AC660CBB068}"/>
                </a:ext>
              </a:extLst>
            </p:cNvPr>
            <p:cNvSpPr txBox="1"/>
            <p:nvPr/>
          </p:nvSpPr>
          <p:spPr>
            <a:xfrm>
              <a:off x="4514594" y="2922163"/>
              <a:ext cx="9492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rgbClr val="92D050"/>
                  </a:solidFill>
                </a:rPr>
                <a:t>Commit </a:t>
              </a:r>
            </a:p>
            <a:p>
              <a:r>
                <a:rPr lang="en-CA" sz="1000" dirty="0">
                  <a:solidFill>
                    <a:srgbClr val="92D050"/>
                  </a:solidFill>
                </a:rPr>
                <a:t>(change)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DA36963-54D5-4211-95DC-0179F907E439}"/>
              </a:ext>
            </a:extLst>
          </p:cNvPr>
          <p:cNvSpPr/>
          <p:nvPr/>
        </p:nvSpPr>
        <p:spPr>
          <a:xfrm>
            <a:off x="6359667" y="109560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D71788-70CD-4778-BD9A-BE61B8C98AB7}"/>
              </a:ext>
            </a:extLst>
          </p:cNvPr>
          <p:cNvSpPr txBox="1"/>
          <p:nvPr/>
        </p:nvSpPr>
        <p:spPr>
          <a:xfrm>
            <a:off x="5997800" y="370699"/>
            <a:ext cx="1083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030A0"/>
                </a:solidFill>
              </a:rPr>
              <a:t>Merge </a:t>
            </a:r>
            <a:r>
              <a:rPr lang="en-CA" sz="1200" dirty="0">
                <a:solidFill>
                  <a:srgbClr val="7030A0"/>
                </a:solidFill>
              </a:rPr>
              <a:t>(pull request accepted)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89EEC5-877F-4B83-88D4-BAA6BD9AEC89}"/>
              </a:ext>
            </a:extLst>
          </p:cNvPr>
          <p:cNvSpPr/>
          <p:nvPr/>
        </p:nvSpPr>
        <p:spPr>
          <a:xfrm>
            <a:off x="6364634" y="3400674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78F847-35C4-4529-99DE-54F482B7933A}"/>
              </a:ext>
            </a:extLst>
          </p:cNvPr>
          <p:cNvSpPr/>
          <p:nvPr/>
        </p:nvSpPr>
        <p:spPr>
          <a:xfrm>
            <a:off x="7103198" y="109560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CC8980-7621-AD4B-BF97-B6DC284E367B}"/>
              </a:ext>
            </a:extLst>
          </p:cNvPr>
          <p:cNvGrpSpPr/>
          <p:nvPr/>
        </p:nvGrpSpPr>
        <p:grpSpPr>
          <a:xfrm>
            <a:off x="6472322" y="1351155"/>
            <a:ext cx="714978" cy="1983642"/>
            <a:chOff x="6472322" y="1351155"/>
            <a:chExt cx="714978" cy="198364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F49A12-E4B5-489B-BC66-202B5B43EB08}"/>
                </a:ext>
              </a:extLst>
            </p:cNvPr>
            <p:cNvCxnSpPr>
              <a:cxnSpLocks/>
            </p:cNvCxnSpPr>
            <p:nvPr/>
          </p:nvCxnSpPr>
          <p:spPr>
            <a:xfrm>
              <a:off x="7187300" y="1351155"/>
              <a:ext cx="0" cy="1983642"/>
            </a:xfrm>
            <a:prstGeom prst="straightConnector1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prstDash val="dash"/>
              <a:headEnd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939E57-F01B-4D32-B2DB-9B49C970C710}"/>
                </a:ext>
              </a:extLst>
            </p:cNvPr>
            <p:cNvSpPr txBox="1"/>
            <p:nvPr/>
          </p:nvSpPr>
          <p:spPr>
            <a:xfrm rot="16200000">
              <a:off x="6058748" y="1789976"/>
              <a:ext cx="14734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Fetch and </a:t>
              </a:r>
            </a:p>
            <a:p>
              <a:r>
                <a:rPr lang="en-CA" sz="18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Merge </a:t>
              </a:r>
              <a:r>
                <a:rPr lang="en-CA" sz="12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(update)</a:t>
              </a:r>
              <a:endParaRPr lang="en-CA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C30DEFF-5986-40AD-AAFC-3AEDF546689B}"/>
              </a:ext>
            </a:extLst>
          </p:cNvPr>
          <p:cNvSpPr/>
          <p:nvPr/>
        </p:nvSpPr>
        <p:spPr>
          <a:xfrm>
            <a:off x="7103198" y="341034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29684F-2F6D-409F-850D-ED20DAD58ED0}"/>
              </a:ext>
            </a:extLst>
          </p:cNvPr>
          <p:cNvSpPr/>
          <p:nvPr/>
        </p:nvSpPr>
        <p:spPr>
          <a:xfrm>
            <a:off x="6364634" y="2818662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0BE1F8-EA0D-B947-8345-98F55F4701A3}"/>
              </a:ext>
            </a:extLst>
          </p:cNvPr>
          <p:cNvGrpSpPr/>
          <p:nvPr/>
        </p:nvGrpSpPr>
        <p:grpSpPr>
          <a:xfrm>
            <a:off x="7426712" y="2295442"/>
            <a:ext cx="1668466" cy="752578"/>
            <a:chOff x="7426712" y="2295442"/>
            <a:chExt cx="1668466" cy="752578"/>
          </a:xfrm>
        </p:grpSpPr>
        <p:sp>
          <p:nvSpPr>
            <p:cNvPr id="37888" name="Freeform: Shape 37887">
              <a:extLst>
                <a:ext uri="{FF2B5EF4-FFF2-40B4-BE49-F238E27FC236}">
                  <a16:creationId xmlns:a16="http://schemas.microsoft.com/office/drawing/2014/main" id="{EDC7B56E-0104-40DB-B625-00CCECB19CBD}"/>
                </a:ext>
              </a:extLst>
            </p:cNvPr>
            <p:cNvSpPr/>
            <p:nvPr/>
          </p:nvSpPr>
          <p:spPr>
            <a:xfrm>
              <a:off x="7426712" y="2764893"/>
              <a:ext cx="674301" cy="283127"/>
            </a:xfrm>
            <a:custGeom>
              <a:avLst/>
              <a:gdLst>
                <a:gd name="connsiteX0" fmla="*/ 0 w 982703"/>
                <a:gd name="connsiteY0" fmla="*/ 216200 h 283127"/>
                <a:gd name="connsiteX1" fmla="*/ 193288 w 982703"/>
                <a:gd name="connsiteY1" fmla="*/ 609 h 283127"/>
                <a:gd name="connsiteX2" fmla="*/ 304800 w 982703"/>
                <a:gd name="connsiteY2" fmla="*/ 275673 h 283127"/>
                <a:gd name="connsiteX3" fmla="*/ 416312 w 982703"/>
                <a:gd name="connsiteY3" fmla="*/ 37780 h 283127"/>
                <a:gd name="connsiteX4" fmla="*/ 564995 w 982703"/>
                <a:gd name="connsiteY4" fmla="*/ 283107 h 283127"/>
                <a:gd name="connsiteX5" fmla="*/ 683942 w 982703"/>
                <a:gd name="connsiteY5" fmla="*/ 52648 h 283127"/>
                <a:gd name="connsiteX6" fmla="*/ 951571 w 982703"/>
                <a:gd name="connsiteY6" fmla="*/ 216200 h 283127"/>
                <a:gd name="connsiteX7" fmla="*/ 966439 w 982703"/>
                <a:gd name="connsiteY7" fmla="*/ 238502 h 28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703" h="283127">
                  <a:moveTo>
                    <a:pt x="0" y="216200"/>
                  </a:moveTo>
                  <a:cubicBezTo>
                    <a:pt x="71244" y="103448"/>
                    <a:pt x="142488" y="-9303"/>
                    <a:pt x="193288" y="609"/>
                  </a:cubicBezTo>
                  <a:cubicBezTo>
                    <a:pt x="244088" y="10521"/>
                    <a:pt x="267629" y="269478"/>
                    <a:pt x="304800" y="275673"/>
                  </a:cubicBezTo>
                  <a:cubicBezTo>
                    <a:pt x="341971" y="281868"/>
                    <a:pt x="372946" y="36541"/>
                    <a:pt x="416312" y="37780"/>
                  </a:cubicBezTo>
                  <a:cubicBezTo>
                    <a:pt x="459678" y="39019"/>
                    <a:pt x="520390" y="280629"/>
                    <a:pt x="564995" y="283107"/>
                  </a:cubicBezTo>
                  <a:cubicBezTo>
                    <a:pt x="609600" y="285585"/>
                    <a:pt x="619513" y="63799"/>
                    <a:pt x="683942" y="52648"/>
                  </a:cubicBezTo>
                  <a:cubicBezTo>
                    <a:pt x="748371" y="41497"/>
                    <a:pt x="904488" y="185224"/>
                    <a:pt x="951571" y="216200"/>
                  </a:cubicBezTo>
                  <a:cubicBezTo>
                    <a:pt x="998654" y="247176"/>
                    <a:pt x="982546" y="242839"/>
                    <a:pt x="966439" y="23850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CC25C8-A907-43CD-989E-18D1B84ACD1B}"/>
                </a:ext>
              </a:extLst>
            </p:cNvPr>
            <p:cNvSpPr txBox="1"/>
            <p:nvPr/>
          </p:nvSpPr>
          <p:spPr>
            <a:xfrm>
              <a:off x="7585669" y="2295442"/>
              <a:ext cx="1509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rgbClr val="FF0000"/>
                  </a:solidFill>
                </a:rPr>
                <a:t>Delete branch once merged</a:t>
              </a:r>
              <a:endParaRPr lang="en-CA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0A1262F-AEC0-4985-B0BB-14CF8E01403D}"/>
              </a:ext>
            </a:extLst>
          </p:cNvPr>
          <p:cNvSpPr/>
          <p:nvPr/>
        </p:nvSpPr>
        <p:spPr>
          <a:xfrm>
            <a:off x="4876348" y="4041478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6E61F7-2B4E-46E2-B1CB-B431701F0545}"/>
              </a:ext>
            </a:extLst>
          </p:cNvPr>
          <p:cNvSpPr/>
          <p:nvPr/>
        </p:nvSpPr>
        <p:spPr>
          <a:xfrm>
            <a:off x="5868243" y="4029623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E5B2CA-471E-4ACE-8C8D-742C9B91E46B}"/>
              </a:ext>
            </a:extLst>
          </p:cNvPr>
          <p:cNvSpPr/>
          <p:nvPr/>
        </p:nvSpPr>
        <p:spPr>
          <a:xfrm>
            <a:off x="5872374" y="4727267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D78C061-12DD-4874-B3CB-CF9C06B1BFEC}"/>
              </a:ext>
            </a:extLst>
          </p:cNvPr>
          <p:cNvSpPr/>
          <p:nvPr/>
        </p:nvSpPr>
        <p:spPr>
          <a:xfrm>
            <a:off x="7106476" y="4718143"/>
            <a:ext cx="180000" cy="1800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A66FF2-E363-4CDF-827E-DF38A97449CA}"/>
              </a:ext>
            </a:extLst>
          </p:cNvPr>
          <p:cNvSpPr/>
          <p:nvPr/>
        </p:nvSpPr>
        <p:spPr>
          <a:xfrm>
            <a:off x="7068452" y="4054153"/>
            <a:ext cx="180000" cy="1800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F05BB3-DF11-3347-931B-6065F045FD85}"/>
              </a:ext>
            </a:extLst>
          </p:cNvPr>
          <p:cNvGrpSpPr/>
          <p:nvPr/>
        </p:nvGrpSpPr>
        <p:grpSpPr>
          <a:xfrm>
            <a:off x="6688053" y="4112169"/>
            <a:ext cx="338554" cy="766557"/>
            <a:chOff x="6688053" y="4112169"/>
            <a:chExt cx="338554" cy="76655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BA2772-BAE8-4121-BBB3-2A2A6FF3824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954" y="4119623"/>
              <a:ext cx="1" cy="753376"/>
            </a:xfrm>
            <a:prstGeom prst="straightConnector1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  <a:prstDash val="dash"/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A31128-D1E9-4C47-952A-943A709C2E5F}"/>
                </a:ext>
              </a:extLst>
            </p:cNvPr>
            <p:cNvSpPr txBox="1"/>
            <p:nvPr/>
          </p:nvSpPr>
          <p:spPr>
            <a:xfrm rot="16200000">
              <a:off x="6474051" y="4326171"/>
              <a:ext cx="7665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merge</a:t>
              </a:r>
              <a:endParaRPr lang="en-CA" sz="2000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C1CFB2-4152-4A4B-9B8E-A1EDAA07A7D3}"/>
              </a:ext>
            </a:extLst>
          </p:cNvPr>
          <p:cNvGrpSpPr/>
          <p:nvPr/>
        </p:nvGrpSpPr>
        <p:grpSpPr>
          <a:xfrm>
            <a:off x="7420155" y="4198791"/>
            <a:ext cx="1668466" cy="752578"/>
            <a:chOff x="7420155" y="4198791"/>
            <a:chExt cx="1668466" cy="75257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F80A480-F92A-4264-B878-6EDED6D7EC5C}"/>
                </a:ext>
              </a:extLst>
            </p:cNvPr>
            <p:cNvSpPr/>
            <p:nvPr/>
          </p:nvSpPr>
          <p:spPr>
            <a:xfrm>
              <a:off x="7420155" y="4668242"/>
              <a:ext cx="674301" cy="283127"/>
            </a:xfrm>
            <a:custGeom>
              <a:avLst/>
              <a:gdLst>
                <a:gd name="connsiteX0" fmla="*/ 0 w 982703"/>
                <a:gd name="connsiteY0" fmla="*/ 216200 h 283127"/>
                <a:gd name="connsiteX1" fmla="*/ 193288 w 982703"/>
                <a:gd name="connsiteY1" fmla="*/ 609 h 283127"/>
                <a:gd name="connsiteX2" fmla="*/ 304800 w 982703"/>
                <a:gd name="connsiteY2" fmla="*/ 275673 h 283127"/>
                <a:gd name="connsiteX3" fmla="*/ 416312 w 982703"/>
                <a:gd name="connsiteY3" fmla="*/ 37780 h 283127"/>
                <a:gd name="connsiteX4" fmla="*/ 564995 w 982703"/>
                <a:gd name="connsiteY4" fmla="*/ 283107 h 283127"/>
                <a:gd name="connsiteX5" fmla="*/ 683942 w 982703"/>
                <a:gd name="connsiteY5" fmla="*/ 52648 h 283127"/>
                <a:gd name="connsiteX6" fmla="*/ 951571 w 982703"/>
                <a:gd name="connsiteY6" fmla="*/ 216200 h 283127"/>
                <a:gd name="connsiteX7" fmla="*/ 966439 w 982703"/>
                <a:gd name="connsiteY7" fmla="*/ 238502 h 28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703" h="283127">
                  <a:moveTo>
                    <a:pt x="0" y="216200"/>
                  </a:moveTo>
                  <a:cubicBezTo>
                    <a:pt x="71244" y="103448"/>
                    <a:pt x="142488" y="-9303"/>
                    <a:pt x="193288" y="609"/>
                  </a:cubicBezTo>
                  <a:cubicBezTo>
                    <a:pt x="244088" y="10521"/>
                    <a:pt x="267629" y="269478"/>
                    <a:pt x="304800" y="275673"/>
                  </a:cubicBezTo>
                  <a:cubicBezTo>
                    <a:pt x="341971" y="281868"/>
                    <a:pt x="372946" y="36541"/>
                    <a:pt x="416312" y="37780"/>
                  </a:cubicBezTo>
                  <a:cubicBezTo>
                    <a:pt x="459678" y="39019"/>
                    <a:pt x="520390" y="280629"/>
                    <a:pt x="564995" y="283107"/>
                  </a:cubicBezTo>
                  <a:cubicBezTo>
                    <a:pt x="609600" y="285585"/>
                    <a:pt x="619513" y="63799"/>
                    <a:pt x="683942" y="52648"/>
                  </a:cubicBezTo>
                  <a:cubicBezTo>
                    <a:pt x="748371" y="41497"/>
                    <a:pt x="904488" y="185224"/>
                    <a:pt x="951571" y="216200"/>
                  </a:cubicBezTo>
                  <a:cubicBezTo>
                    <a:pt x="998654" y="247176"/>
                    <a:pt x="982546" y="242839"/>
                    <a:pt x="966439" y="23850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9B5574-CC64-4868-B4AC-E731800015D5}"/>
                </a:ext>
              </a:extLst>
            </p:cNvPr>
            <p:cNvSpPr txBox="1"/>
            <p:nvPr/>
          </p:nvSpPr>
          <p:spPr>
            <a:xfrm>
              <a:off x="7579112" y="4198791"/>
              <a:ext cx="1509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rgbClr val="FF0000"/>
                  </a:solidFill>
                </a:rPr>
                <a:t>Delete branch once merged</a:t>
              </a:r>
              <a:endParaRPr lang="en-CA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C0A75808-F999-4B46-BB73-85D8F723BCA0}"/>
              </a:ext>
            </a:extLst>
          </p:cNvPr>
          <p:cNvSpPr/>
          <p:nvPr/>
        </p:nvSpPr>
        <p:spPr>
          <a:xfrm>
            <a:off x="6355216" y="4029623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DC8221-EE08-4C26-8A78-590A2A1C2C8E}"/>
              </a:ext>
            </a:extLst>
          </p:cNvPr>
          <p:cNvSpPr/>
          <p:nvPr/>
        </p:nvSpPr>
        <p:spPr>
          <a:xfrm>
            <a:off x="6355216" y="4718143"/>
            <a:ext cx="180000" cy="1800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F23848C-BD38-7241-92B4-A7D16ABDD8D8}"/>
              </a:ext>
            </a:extLst>
          </p:cNvPr>
          <p:cNvSpPr/>
          <p:nvPr/>
        </p:nvSpPr>
        <p:spPr>
          <a:xfrm>
            <a:off x="5442965" y="4041588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5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33" grpId="0" animBg="1"/>
      <p:bldP spid="35" grpId="0"/>
      <p:bldP spid="36" grpId="0" animBg="1"/>
      <p:bldP spid="37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56" grpId="0" animBg="1"/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F2816-2351-9647-893F-F90E0E1BA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AB05B-AEEF-8D46-9A59-48F35FFA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9" y="1010582"/>
            <a:ext cx="7852528" cy="319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70E4A-9AB4-314B-834C-E0DA27A5B08A}"/>
              </a:ext>
            </a:extLst>
          </p:cNvPr>
          <p:cNvSpPr txBox="1"/>
          <p:nvPr/>
        </p:nvSpPr>
        <p:spPr>
          <a:xfrm>
            <a:off x="2507530" y="185099"/>
            <a:ext cx="590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/ </a:t>
            </a:r>
            <a:r>
              <a:rPr lang="en-US" sz="2000" dirty="0" err="1"/>
              <a:t>Contrib</a:t>
            </a:r>
            <a:r>
              <a:rPr lang="en-US" sz="2000" dirty="0"/>
              <a:t> / UBC / MECH / MECH2 / (course org)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45C2E-3008-AF4C-BBF9-4FFAB903922D}"/>
              </a:ext>
            </a:extLst>
          </p:cNvPr>
          <p:cNvSpPr txBox="1"/>
          <p:nvPr/>
        </p:nvSpPr>
        <p:spPr>
          <a:xfrm>
            <a:off x="3801587" y="455814"/>
            <a:ext cx="3095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institution / course subject / specific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ED0AF-8E0F-7244-87B3-132C9BE168E9}"/>
              </a:ext>
            </a:extLst>
          </p:cNvPr>
          <p:cNvSpPr txBox="1"/>
          <p:nvPr/>
        </p:nvSpPr>
        <p:spPr>
          <a:xfrm>
            <a:off x="2694119" y="4398447"/>
            <a:ext cx="533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 … / </a:t>
            </a:r>
            <a:r>
              <a:rPr lang="en-US" sz="2000" dirty="0" err="1"/>
              <a:t>Contrib</a:t>
            </a:r>
            <a:r>
              <a:rPr lang="en-US" sz="2000" dirty="0"/>
              <a:t> / UBC / STAT / (problem org)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04DB8-F8EC-CD4F-B839-48FDD9EAEC04}"/>
              </a:ext>
            </a:extLst>
          </p:cNvPr>
          <p:cNvSpPr txBox="1"/>
          <p:nvPr/>
        </p:nvSpPr>
        <p:spPr>
          <a:xfrm>
            <a:off x="4610301" y="4676216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institution / “</a:t>
            </a:r>
            <a:r>
              <a:rPr lang="en-US" sz="1200" dirty="0" err="1">
                <a:solidFill>
                  <a:srgbClr val="FF0000"/>
                </a:solidFill>
              </a:rPr>
              <a:t>set”general</a:t>
            </a:r>
            <a:r>
              <a:rPr lang="en-US" sz="1200" dirty="0">
                <a:solidFill>
                  <a:srgbClr val="FF0000"/>
                </a:solidFill>
              </a:rPr>
              <a:t> subject </a:t>
            </a:r>
          </a:p>
        </p:txBody>
      </p:sp>
    </p:spTree>
    <p:extLst>
      <p:ext uri="{BB962C8B-B14F-4D97-AF65-F5344CB8AC3E}">
        <p14:creationId xmlns:p14="http://schemas.microsoft.com/office/powerpoint/2010/main" val="2532982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D37FB-E122-46C4-90D3-EEF8BB592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1828800" cy="3671887"/>
          </a:xfrm>
        </p:spPr>
        <p:txBody>
          <a:bodyPr/>
          <a:lstStyle/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GitHub 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Repo(</a:t>
            </a:r>
            <a:r>
              <a:rPr dirty="0" err="1"/>
              <a:t>sitory</a:t>
            </a:r>
            <a:r>
              <a:rPr dirty="0"/>
              <a:t>)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Fork/cloned repo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Branch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Commit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dirty="0"/>
              <a:t>Pull request</a:t>
            </a:r>
          </a:p>
          <a:p>
            <a:pPr>
              <a:defRPr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DBDD5-71E6-432F-9109-B7B3613BFD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Terms and meanings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A1B3A6-0361-4589-860D-9AE0D5470DDB}"/>
              </a:ext>
            </a:extLst>
          </p:cNvPr>
          <p:cNvCxnSpPr/>
          <p:nvPr/>
        </p:nvCxnSpPr>
        <p:spPr>
          <a:xfrm>
            <a:off x="2627313" y="1276350"/>
            <a:ext cx="5184775" cy="0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8917" name="Group 24"/>
          <p:cNvGrpSpPr>
            <a:grpSpLocks/>
          </p:cNvGrpSpPr>
          <p:nvPr/>
        </p:nvGrpSpPr>
        <p:grpSpPr bwMode="auto">
          <a:xfrm flipV="1">
            <a:off x="2627313" y="2733675"/>
            <a:ext cx="5184775" cy="1898650"/>
            <a:chOff x="2627784" y="314325"/>
            <a:chExt cx="5184576" cy="18977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8CE576-0A1E-4B11-B84C-66AC7E1EDE02}"/>
                </a:ext>
              </a:extLst>
            </p:cNvPr>
            <p:cNvCxnSpPr/>
            <p:nvPr/>
          </p:nvCxnSpPr>
          <p:spPr>
            <a:xfrm>
              <a:off x="2627784" y="1636071"/>
              <a:ext cx="5184576" cy="0"/>
            </a:xfrm>
            <a:prstGeom prst="line">
              <a:avLst/>
            </a:prstGeom>
            <a:ln w="76200">
              <a:solidFill>
                <a:schemeClr val="accent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6DB88AF-1160-4956-8B92-8D269D25180E}"/>
                </a:ext>
              </a:extLst>
            </p:cNvPr>
            <p:cNvCxnSpPr/>
            <p:nvPr/>
          </p:nvCxnSpPr>
          <p:spPr>
            <a:xfrm>
              <a:off x="3275459" y="1636071"/>
              <a:ext cx="4536901" cy="575984"/>
            </a:xfrm>
            <a:prstGeom prst="bentConnector3">
              <a:avLst>
                <a:gd name="adj1" fmla="val -794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641F146-96F9-45BE-AFF1-AE0FFDAE6E6C}"/>
                </a:ext>
              </a:extLst>
            </p:cNvPr>
            <p:cNvCxnSpPr/>
            <p:nvPr/>
          </p:nvCxnSpPr>
          <p:spPr>
            <a:xfrm flipV="1">
              <a:off x="3888211" y="999793"/>
              <a:ext cx="3924149" cy="636279"/>
            </a:xfrm>
            <a:prstGeom prst="bentConnector3">
              <a:avLst>
                <a:gd name="adj1" fmla="val -18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1B8AF48B-84A4-45FF-9FC1-0E0F800FFAAF}"/>
                </a:ext>
              </a:extLst>
            </p:cNvPr>
            <p:cNvCxnSpPr/>
            <p:nvPr/>
          </p:nvCxnSpPr>
          <p:spPr>
            <a:xfrm flipV="1">
              <a:off x="4788288" y="314325"/>
              <a:ext cx="3024072" cy="647386"/>
            </a:xfrm>
            <a:prstGeom prst="bentConnector3">
              <a:avLst>
                <a:gd name="adj1" fmla="val 818"/>
              </a:avLst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F52EAE-F097-463E-81CD-9CED64B0E95A}"/>
                  </a:ext>
                </a:extLst>
              </p14:cNvPr>
              <p14:cNvContentPartPr/>
              <p14:nvPr/>
            </p14:nvContentPartPr>
            <p14:xfrm>
              <a:off x="1683720" y="162000"/>
              <a:ext cx="7126200" cy="457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5F52EAE-F097-463E-81CD-9CED64B0E9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360" y="152640"/>
                <a:ext cx="7144920" cy="459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954" y="1131888"/>
            <a:ext cx="2620878" cy="3672110"/>
          </a:xfrm>
        </p:spPr>
        <p:txBody>
          <a:bodyPr/>
          <a:lstStyle/>
          <a:p>
            <a:r>
              <a:rPr lang="en-US" dirty="0"/>
              <a:t>How problems are categorized in OPL (allows browsing):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Subject</a:t>
            </a:r>
            <a:r>
              <a:rPr lang="en-US" dirty="0"/>
              <a:t> – Geometry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Chapter</a:t>
            </a:r>
            <a:r>
              <a:rPr lang="en-US" dirty="0"/>
              <a:t> – Angles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Section</a:t>
            </a:r>
            <a:r>
              <a:rPr lang="en-US" dirty="0"/>
              <a:t> – Bisectors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TAxonomy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0"/>
            <a:ext cx="6043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13583" r="9167" b="9108"/>
          <a:stretch>
            <a:fillRect/>
          </a:stretch>
        </p:blipFill>
        <p:spPr bwMode="auto">
          <a:xfrm>
            <a:off x="1079500" y="1655763"/>
            <a:ext cx="65881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What TYPE OF Questions?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3AEAD9-E772-4CD5-95E4-A4CDCBDAA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>
              <a:defRPr/>
            </a:pPr>
            <a:r>
              <a:rPr b="1" dirty="0"/>
              <a:t>Start working on </a:t>
            </a:r>
            <a:r>
              <a:rPr lang="en-US" b="1" dirty="0"/>
              <a:t>Activity 6 (GitHub </a:t>
            </a:r>
            <a:r>
              <a:rPr b="1" dirty="0"/>
              <a:t>exercise 1</a:t>
            </a:r>
            <a:r>
              <a:rPr lang="en-US" b="1" dirty="0"/>
              <a:t>)</a:t>
            </a:r>
            <a:r>
              <a:rPr b="1" dirty="0"/>
              <a:t> </a:t>
            </a:r>
            <a:endParaRPr lang="en-US" b="1" dirty="0"/>
          </a:p>
          <a:p>
            <a:pPr>
              <a:defRPr/>
            </a:pPr>
            <a:r>
              <a:rPr dirty="0"/>
              <a:t>Find </a:t>
            </a:r>
            <a:r>
              <a:rPr lang="en-US" dirty="0"/>
              <a:t>detailed instructions</a:t>
            </a:r>
            <a:r>
              <a:rPr dirty="0"/>
              <a:t> in the </a:t>
            </a:r>
            <a:r>
              <a:rPr i="1" dirty="0" err="1"/>
              <a:t>ubc</a:t>
            </a:r>
            <a:r>
              <a:rPr i="1" dirty="0"/>
              <a:t>-</a:t>
            </a:r>
            <a:r>
              <a:rPr i="1" dirty="0" err="1"/>
              <a:t>webwork</a:t>
            </a:r>
            <a:r>
              <a:rPr i="1" dirty="0"/>
              <a:t>-workshops</a:t>
            </a:r>
            <a:r>
              <a:rPr dirty="0"/>
              <a:t> repo (search GitHub for this repo), in the “</a:t>
            </a:r>
            <a:r>
              <a:rPr dirty="0" err="1"/>
              <a:t>WeBWorK</a:t>
            </a:r>
            <a:r>
              <a:rPr dirty="0"/>
              <a:t>-workshop-exercises” folder</a:t>
            </a:r>
            <a:r>
              <a:rPr lang="en-US" dirty="0"/>
              <a:t>.</a:t>
            </a:r>
            <a:r>
              <a:rPr dirty="0"/>
              <a:t>  </a:t>
            </a:r>
          </a:p>
          <a:p>
            <a:pPr>
              <a:defRPr/>
            </a:pPr>
            <a:endParaRPr dirty="0"/>
          </a:p>
          <a:p>
            <a:pPr>
              <a:defRPr/>
            </a:pPr>
            <a:r>
              <a:rPr dirty="0"/>
              <a:t>(You can try exercise</a:t>
            </a:r>
            <a:r>
              <a:rPr lang="en-US" dirty="0"/>
              <a:t>s 2 and</a:t>
            </a:r>
            <a:r>
              <a:rPr dirty="0"/>
              <a:t> 3 later, if you wish.  One good way to start </a:t>
            </a:r>
            <a:r>
              <a:rPr lang="en-US" dirty="0"/>
              <a:t>exercise 3 </a:t>
            </a:r>
            <a:r>
              <a:rPr dirty="0"/>
              <a:t>is to simply create a folder related to your class, with an initial readme document</a:t>
            </a:r>
            <a:r>
              <a:rPr lang="en-US" dirty="0"/>
              <a:t>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4B5F3-6405-43B2-9F9E-16C8EF55E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Exercises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9B92E6-4C34-498E-9824-3C5C7ED17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6E86F-69FB-463B-B554-0489F39527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dirty="0"/>
              <a:t>Demo – GitHub Desktop and Contributing to the OPL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67" y="4489244"/>
            <a:ext cx="1227411" cy="42944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850" b="-8850"/>
          <a:stretch/>
        </p:blipFill>
        <p:spPr>
          <a:xfrm>
            <a:off x="649605" y="1152000"/>
            <a:ext cx="7844790" cy="32664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cap="all" dirty="0">
                <a:solidFill>
                  <a:srgbClr val="002060"/>
                </a:solidFill>
                <a:latin typeface="+mn-lt"/>
              </a:rPr>
              <a:t>More Contexts?</a:t>
            </a:r>
          </a:p>
        </p:txBody>
      </p:sp>
    </p:spTree>
    <p:extLst>
      <p:ext uri="{BB962C8B-B14F-4D97-AF65-F5344CB8AC3E}">
        <p14:creationId xmlns:p14="http://schemas.microsoft.com/office/powerpoint/2010/main" val="3287557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273844"/>
            <a:ext cx="6679406" cy="459343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93568" y="2086792"/>
            <a:ext cx="960120" cy="2057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70563" y="1890849"/>
            <a:ext cx="578031" cy="166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ASN1</a:t>
            </a:r>
          </a:p>
        </p:txBody>
      </p:sp>
    </p:spTree>
    <p:extLst>
      <p:ext uri="{BB962C8B-B14F-4D97-AF65-F5344CB8AC3E}">
        <p14:creationId xmlns:p14="http://schemas.microsoft.com/office/powerpoint/2010/main" val="3136038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1883"/>
            <a:ext cx="6257925" cy="40862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13763" y="2645228"/>
            <a:ext cx="470263" cy="274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8219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639867"/>
            <a:ext cx="60293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1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9404">
            <a:off x="2939892" y="1905583"/>
            <a:ext cx="981082" cy="209951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83326"/>
            <a:ext cx="417195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4989" y="3242855"/>
            <a:ext cx="3987437" cy="156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4155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42" y="920625"/>
            <a:ext cx="4071938" cy="33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63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9" y="482204"/>
            <a:ext cx="4050506" cy="4150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What TYPE OF Questions?</a:t>
            </a:r>
            <a:endParaRPr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447800"/>
            <a:ext cx="59245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51293"/>
            <a:ext cx="6693694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668349"/>
            <a:ext cx="6743700" cy="34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5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4" y="521698"/>
            <a:ext cx="5979319" cy="3943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66852" y="3468189"/>
            <a:ext cx="4122861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43846" y="3575957"/>
            <a:ext cx="284117" cy="274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2626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29" y="273844"/>
            <a:ext cx="5064919" cy="44219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34440" y="2263140"/>
            <a:ext cx="1887688" cy="1959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George Washington, 1789-1797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John Adams, 1797-1801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Thomas Jefferson, 1801-1809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James Madison, 1809-1817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James Monroe, 1817-1825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L.R. Linares, 1825-1829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Andrew Jackson, 1829-1837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Martin Van Buren, 1837-1841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William Henry Harrison, 1841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John Tyler, 1841-1845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James Knox Polk, 1845-1849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Zachary Taylor, 1849-1850</a:t>
            </a:r>
          </a:p>
        </p:txBody>
      </p:sp>
    </p:spTree>
    <p:extLst>
      <p:ext uri="{BB962C8B-B14F-4D97-AF65-F5344CB8AC3E}">
        <p14:creationId xmlns:p14="http://schemas.microsoft.com/office/powerpoint/2010/main" val="1698634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1" y="273844"/>
            <a:ext cx="5357813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1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C4E3-8E3B-4953-8B59-CA7041CD1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Where TYPE of Questions?</a:t>
            </a:r>
            <a:endParaRPr dirty="0"/>
          </a:p>
        </p:txBody>
      </p:sp>
      <p:pic>
        <p:nvPicPr>
          <p:cNvPr id="245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9238" r="1604" b="4741"/>
          <a:stretch>
            <a:fillRect/>
          </a:stretch>
        </p:blipFill>
        <p:spPr bwMode="auto">
          <a:xfrm>
            <a:off x="1655763" y="1223963"/>
            <a:ext cx="58689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2FB28-FD1D-4057-A2FF-EEDDD8D18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>
              <a:defRPr/>
            </a:pP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246E9-EA68-4E35-8350-B8CE1B52F9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Where to start?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4685D-A8D1-49DB-9613-3316AF323532}"/>
              </a:ext>
            </a:extLst>
          </p:cNvPr>
          <p:cNvSpPr txBox="1"/>
          <p:nvPr/>
        </p:nvSpPr>
        <p:spPr>
          <a:xfrm>
            <a:off x="2697163" y="1203325"/>
            <a:ext cx="3748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webwork.elearning.ubc.ca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45FB1-E628-460C-AA5D-CADB1301ABB1}"/>
              </a:ext>
            </a:extLst>
          </p:cNvPr>
          <p:cNvSpPr txBox="1"/>
          <p:nvPr/>
        </p:nvSpPr>
        <p:spPr>
          <a:xfrm>
            <a:off x="3832225" y="3402013"/>
            <a:ext cx="31972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Open Problem 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5B35C-735E-4F43-8CCE-E53049311794}"/>
              </a:ext>
            </a:extLst>
          </p:cNvPr>
          <p:cNvSpPr/>
          <p:nvPr/>
        </p:nvSpPr>
        <p:spPr>
          <a:xfrm>
            <a:off x="5222641" y="498385"/>
            <a:ext cx="3613618" cy="40011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20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Course: APSC_WORKSHOP</a:t>
            </a:r>
          </a:p>
        </p:txBody>
      </p:sp>
      <p:grpSp>
        <p:nvGrpSpPr>
          <p:cNvPr id="25609" name="Group 13"/>
          <p:cNvGrpSpPr>
            <a:grpSpLocks noChangeAspect="1"/>
          </p:cNvGrpSpPr>
          <p:nvPr/>
        </p:nvGrpSpPr>
        <p:grpSpPr bwMode="auto">
          <a:xfrm>
            <a:off x="1404938" y="1855788"/>
            <a:ext cx="6334125" cy="1431925"/>
            <a:chOff x="1560169" y="1840005"/>
            <a:chExt cx="6023664" cy="13616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B3750D-25E2-43A5-A544-516A92AF726C}"/>
                </a:ext>
              </a:extLst>
            </p:cNvPr>
            <p:cNvSpPr>
              <a:spLocks/>
            </p:cNvSpPr>
            <p:nvPr/>
          </p:nvSpPr>
          <p:spPr>
            <a:xfrm>
              <a:off x="1560169" y="1852082"/>
              <a:ext cx="134966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Create Yours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0A9005-88BA-4E37-A2AA-674FF61EA167}"/>
                </a:ext>
              </a:extLst>
            </p:cNvPr>
            <p:cNvSpPr>
              <a:spLocks/>
            </p:cNvSpPr>
            <p:nvPr/>
          </p:nvSpPr>
          <p:spPr>
            <a:xfrm>
              <a:off x="4727499" y="1852082"/>
              <a:ext cx="1351172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Use Others’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F17505-2664-41A5-999D-4D838AC941F2}"/>
                </a:ext>
              </a:extLst>
            </p:cNvPr>
            <p:cNvSpPr>
              <a:spLocks/>
            </p:cNvSpPr>
            <p:nvPr/>
          </p:nvSpPr>
          <p:spPr>
            <a:xfrm>
              <a:off x="3140814" y="1852082"/>
              <a:ext cx="135117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Modify Others’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24A65E-4245-462F-B3A3-17E6383D4FEF}"/>
                </a:ext>
              </a:extLst>
            </p:cNvPr>
            <p:cNvSpPr>
              <a:spLocks/>
            </p:cNvSpPr>
            <p:nvPr/>
          </p:nvSpPr>
          <p:spPr>
            <a:xfrm>
              <a:off x="6234170" y="1840005"/>
              <a:ext cx="134966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Share with Others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2FB28-FD1D-4057-A2FF-EEDDD8D18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738" y="1131888"/>
            <a:ext cx="7661275" cy="3671887"/>
          </a:xfrm>
        </p:spPr>
        <p:txBody>
          <a:bodyPr/>
          <a:lstStyle/>
          <a:p>
            <a:pPr>
              <a:defRPr/>
            </a:pP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246E9-EA68-4E35-8350-B8CE1B52F9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CA" dirty="0"/>
              <a:t>Where to start?</a:t>
            </a:r>
          </a:p>
        </p:txBody>
      </p:sp>
      <p:grpSp>
        <p:nvGrpSpPr>
          <p:cNvPr id="26628" name="Group 16"/>
          <p:cNvGrpSpPr>
            <a:grpSpLocks noChangeAspect="1"/>
          </p:cNvGrpSpPr>
          <p:nvPr/>
        </p:nvGrpSpPr>
        <p:grpSpPr bwMode="auto">
          <a:xfrm>
            <a:off x="1404938" y="1855788"/>
            <a:ext cx="6334125" cy="1431925"/>
            <a:chOff x="1560169" y="1840005"/>
            <a:chExt cx="6023664" cy="136166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865D4C-5B5F-4345-964B-292AD18525BC}"/>
                </a:ext>
              </a:extLst>
            </p:cNvPr>
            <p:cNvSpPr>
              <a:spLocks/>
            </p:cNvSpPr>
            <p:nvPr/>
          </p:nvSpPr>
          <p:spPr>
            <a:xfrm>
              <a:off x="1560169" y="1852082"/>
              <a:ext cx="134966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Create Yours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C04566-7FF2-42F8-B14A-A519043B2C9F}"/>
                </a:ext>
              </a:extLst>
            </p:cNvPr>
            <p:cNvSpPr>
              <a:spLocks/>
            </p:cNvSpPr>
            <p:nvPr/>
          </p:nvSpPr>
          <p:spPr>
            <a:xfrm>
              <a:off x="4727499" y="1852082"/>
              <a:ext cx="1351172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Use Others’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BD74F0-0BB9-4776-A365-29B83DD7DDDF}"/>
                </a:ext>
              </a:extLst>
            </p:cNvPr>
            <p:cNvSpPr>
              <a:spLocks/>
            </p:cNvSpPr>
            <p:nvPr/>
          </p:nvSpPr>
          <p:spPr>
            <a:xfrm>
              <a:off x="3140814" y="1852082"/>
              <a:ext cx="135117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Modify Others’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0461F7-7634-48D0-ABB1-0B23D8E044D5}"/>
                </a:ext>
              </a:extLst>
            </p:cNvPr>
            <p:cNvSpPr>
              <a:spLocks/>
            </p:cNvSpPr>
            <p:nvPr/>
          </p:nvSpPr>
          <p:spPr>
            <a:xfrm>
              <a:off x="6234170" y="1840005"/>
              <a:ext cx="1349663" cy="134959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CA" sz="1800" dirty="0"/>
                <a:t>Share with Others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1EA47C-E139-4AC6-9E03-A4E9A501A967}"/>
              </a:ext>
            </a:extLst>
          </p:cNvPr>
          <p:cNvSpPr txBox="1"/>
          <p:nvPr/>
        </p:nvSpPr>
        <p:spPr>
          <a:xfrm>
            <a:off x="1404938" y="2901950"/>
            <a:ext cx="6334125" cy="461963"/>
          </a:xfrm>
          <a:prstGeom prst="rect">
            <a:avLst/>
          </a:prstGeom>
          <a:solidFill>
            <a:schemeClr val="bg1">
              <a:alpha val="97000"/>
            </a:schemeClr>
          </a:solidFill>
          <a:ln w="19050">
            <a:solidFill>
              <a:srgbClr val="00B05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CA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webwork.maa.org/wiki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BD0C4-0074-49DC-A29A-B43ADB184638}"/>
              </a:ext>
            </a:extLst>
          </p:cNvPr>
          <p:cNvSpPr txBox="1"/>
          <p:nvPr/>
        </p:nvSpPr>
        <p:spPr>
          <a:xfrm>
            <a:off x="2697163" y="1203325"/>
            <a:ext cx="3748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webwork.elearning.ubc.ca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C324F7-D626-43B5-80C2-AC1C53DFE682}"/>
              </a:ext>
            </a:extLst>
          </p:cNvPr>
          <p:cNvSpPr txBox="1"/>
          <p:nvPr/>
        </p:nvSpPr>
        <p:spPr>
          <a:xfrm>
            <a:off x="3832225" y="3402013"/>
            <a:ext cx="31972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CA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Open Problem Library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7258</TotalTime>
  <Words>1308</Words>
  <Application>Microsoft Office PowerPoint</Application>
  <PresentationFormat>On-screen Show (16:9)</PresentationFormat>
  <Paragraphs>253</Paragraphs>
  <Slides>64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ＭＳ Ｐゴシック</vt:lpstr>
      <vt:lpstr>Arial</vt:lpstr>
      <vt:lpstr>Arial </vt:lpstr>
      <vt:lpstr>Arial Black</vt:lpstr>
      <vt:lpstr>Calibri</vt:lpstr>
      <vt:lpstr>Calibri Light</vt:lpstr>
      <vt:lpstr>Times New Roman</vt:lpstr>
      <vt:lpstr>Whitney Book</vt:lpstr>
      <vt:lpstr>WhitneyHTF-Bold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ARE QUESTIONS DEFINED IN WEBWORK?</vt:lpstr>
      <vt:lpstr>ANATOMY OF A QUESTION IN WEBWORK</vt:lpstr>
      <vt:lpstr>WHAT THE STUDENTS WILL SEE…</vt:lpstr>
      <vt:lpstr>WHAT THE STUDENTS WILL SEE…</vt:lpstr>
      <vt:lpstr>WHAT THE STUDENTS WILL SEE…</vt:lpstr>
      <vt:lpstr>WHAT THE STUDENTS WILL SEE…</vt:lpstr>
      <vt:lpstr>WHAT THE STUDENTS WILL SEE…</vt:lpstr>
      <vt:lpstr>WHAT THE STUDENTS WILL SEE…</vt:lpstr>
      <vt:lpstr>WHAT THE STUDENTS WILL SEE…</vt:lpstr>
      <vt:lpstr>In the “code” we see … the description </vt:lpstr>
      <vt:lpstr>In the “code” we see … random values </vt:lpstr>
      <vt:lpstr>In the “code” we see … entry boxes </vt:lpstr>
      <vt:lpstr>In the “code” we see … ANSWER FORMULAS</vt:lpstr>
      <vt:lpstr>And … the figure…</vt:lpstr>
      <vt:lpstr>And … the figure in code…</vt:lpstr>
      <vt:lpstr>In the code, for real …</vt:lpstr>
      <vt:lpstr>WHERE ARE THE “QUESTION FILE”?</vt:lpstr>
      <vt:lpstr>Now lets 10 mins on some hands-on activity…</vt:lpstr>
      <vt:lpstr>ASSIGNMENTS IN WEBRORK</vt:lpstr>
      <vt:lpstr>ASSIGNMENTS IN WEBRORK</vt:lpstr>
      <vt:lpstr>CREATING AN ASSIGNMENT</vt:lpstr>
      <vt:lpstr>CREATING AN ASSIGNMENT</vt:lpstr>
      <vt:lpstr>Now lets 10 mins some hands-on activity…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Contexts?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 Goncalves</dc:creator>
  <cp:lastModifiedBy>Negar M. Harandi</cp:lastModifiedBy>
  <cp:revision>340</cp:revision>
  <cp:lastPrinted>2015-09-29T17:52:21Z</cp:lastPrinted>
  <dcterms:created xsi:type="dcterms:W3CDTF">2010-06-15T20:07:28Z</dcterms:created>
  <dcterms:modified xsi:type="dcterms:W3CDTF">2018-05-02T19:53:22Z</dcterms:modified>
</cp:coreProperties>
</file>